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4"/>
  </p:sldMasterIdLst>
  <p:notesMasterIdLst>
    <p:notesMasterId r:id="rId25"/>
  </p:notesMasterIdLst>
  <p:sldIdLst>
    <p:sldId id="275" r:id="rId5"/>
    <p:sldId id="257" r:id="rId6"/>
    <p:sldId id="270" r:id="rId7"/>
    <p:sldId id="259" r:id="rId8"/>
    <p:sldId id="278" r:id="rId9"/>
    <p:sldId id="279" r:id="rId10"/>
    <p:sldId id="265" r:id="rId11"/>
    <p:sldId id="260" r:id="rId12"/>
    <p:sldId id="266" r:id="rId13"/>
    <p:sldId id="263" r:id="rId14"/>
    <p:sldId id="267" r:id="rId15"/>
    <p:sldId id="281" r:id="rId16"/>
    <p:sldId id="282" r:id="rId17"/>
    <p:sldId id="268" r:id="rId18"/>
    <p:sldId id="269" r:id="rId19"/>
    <p:sldId id="272" r:id="rId20"/>
    <p:sldId id="271" r:id="rId21"/>
    <p:sldId id="273" r:id="rId22"/>
    <p:sldId id="274" r:id="rId23"/>
    <p:sldId id="280" r:id="rId24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5F5"/>
    <a:srgbClr val="F58221"/>
    <a:srgbClr val="58595B"/>
    <a:srgbClr val="D1D1D2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 snapToGrid="0">
      <p:cViewPr varScale="1">
        <p:scale>
          <a:sx n="47" d="100"/>
          <a:sy n="47" d="100"/>
        </p:scale>
        <p:origin x="53" y="1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riam ROUE" userId="712e9aca-57fa-4416-bd88-ade4ba316cfa" providerId="ADAL" clId="{D8512EED-9FCB-46A5-B743-A370C46D0183}"/>
    <pc:docChg chg="modSld">
      <pc:chgData name="Myriam ROUE" userId="712e9aca-57fa-4416-bd88-ade4ba316cfa" providerId="ADAL" clId="{D8512EED-9FCB-46A5-B743-A370C46D0183}" dt="2025-08-29T10:16:35.925" v="12" actId="20577"/>
      <pc:docMkLst>
        <pc:docMk/>
      </pc:docMkLst>
      <pc:sldChg chg="modSp mod">
        <pc:chgData name="Myriam ROUE" userId="712e9aca-57fa-4416-bd88-ade4ba316cfa" providerId="ADAL" clId="{D8512EED-9FCB-46A5-B743-A370C46D0183}" dt="2025-08-29T10:16:35.925" v="12" actId="20577"/>
        <pc:sldMkLst>
          <pc:docMk/>
          <pc:sldMk cId="2519320834" sldId="266"/>
        </pc:sldMkLst>
        <pc:spChg chg="mod">
          <ac:chgData name="Myriam ROUE" userId="712e9aca-57fa-4416-bd88-ade4ba316cfa" providerId="ADAL" clId="{D8512EED-9FCB-46A5-B743-A370C46D0183}" dt="2025-08-29T10:16:35.925" v="12" actId="20577"/>
          <ac:spMkLst>
            <pc:docMk/>
            <pc:sldMk cId="2519320834" sldId="266"/>
            <ac:spMk id="12" creationId="{9072AE96-FED1-4F04-AA4E-110068ADC097}"/>
          </ac:spMkLst>
        </pc:spChg>
      </pc:sldChg>
    </pc:docChg>
  </pc:docChgLst>
  <pc:docChgLst>
    <pc:chgData name="Hélène BOULEY" userId="2ad297a4-a05a-4606-bc23-9129fb209fc3" providerId="ADAL" clId="{A94CA2CD-F8AE-4E54-9502-57FC6849C5FC}"/>
    <pc:docChg chg="modSld">
      <pc:chgData name="Hélène BOULEY" userId="2ad297a4-a05a-4606-bc23-9129fb209fc3" providerId="ADAL" clId="{A94CA2CD-F8AE-4E54-9502-57FC6849C5FC}" dt="2025-03-20T11:14:15.532" v="11" actId="113"/>
      <pc:docMkLst>
        <pc:docMk/>
      </pc:docMkLst>
      <pc:sldChg chg="modSp mod">
        <pc:chgData name="Hélène BOULEY" userId="2ad297a4-a05a-4606-bc23-9129fb209fc3" providerId="ADAL" clId="{A94CA2CD-F8AE-4E54-9502-57FC6849C5FC}" dt="2025-03-20T11:11:59.255" v="3" actId="20577"/>
        <pc:sldMkLst>
          <pc:docMk/>
          <pc:sldMk cId="155404107" sldId="257"/>
        </pc:sldMkLst>
      </pc:sldChg>
      <pc:sldChg chg="modSp mod">
        <pc:chgData name="Hélène BOULEY" userId="2ad297a4-a05a-4606-bc23-9129fb209fc3" providerId="ADAL" clId="{A94CA2CD-F8AE-4E54-9502-57FC6849C5FC}" dt="2025-03-20T11:14:15.532" v="11" actId="113"/>
        <pc:sldMkLst>
          <pc:docMk/>
          <pc:sldMk cId="3719710265" sldId="275"/>
        </pc:sldMkLst>
      </pc:sldChg>
    </pc:docChg>
  </pc:docChgLst>
  <pc:docChgLst>
    <pc:chgData name="Myriam ROUE" userId="S::roue@delcoop.fr::712e9aca-57fa-4416-bd88-ade4ba316cfa" providerId="AD" clId="Web-{FDE38DC6-C0FD-AC3F-9F4D-E0B21F4091FF}"/>
    <pc:docChg chg="modSld">
      <pc:chgData name="Myriam ROUE" userId="S::roue@delcoop.fr::712e9aca-57fa-4416-bd88-ade4ba316cfa" providerId="AD" clId="Web-{FDE38DC6-C0FD-AC3F-9F4D-E0B21F4091FF}" dt="2025-03-20T09:14:58.977" v="569" actId="20577"/>
      <pc:docMkLst>
        <pc:docMk/>
      </pc:docMkLst>
      <pc:sldChg chg="modSp">
        <pc:chgData name="Myriam ROUE" userId="S::roue@delcoop.fr::712e9aca-57fa-4416-bd88-ade4ba316cfa" providerId="AD" clId="Web-{FDE38DC6-C0FD-AC3F-9F4D-E0B21F4091FF}" dt="2025-03-20T08:37:40.684" v="175" actId="20577"/>
        <pc:sldMkLst>
          <pc:docMk/>
          <pc:sldMk cId="3528398014" sldId="259"/>
        </pc:sldMkLst>
      </pc:sldChg>
      <pc:sldChg chg="modSp">
        <pc:chgData name="Myriam ROUE" userId="S::roue@delcoop.fr::712e9aca-57fa-4416-bd88-ade4ba316cfa" providerId="AD" clId="Web-{FDE38DC6-C0FD-AC3F-9F4D-E0B21F4091FF}" dt="2025-03-20T08:46:22.373" v="223"/>
        <pc:sldMkLst>
          <pc:docMk/>
          <pc:sldMk cId="4118806226" sldId="260"/>
        </pc:sldMkLst>
      </pc:sldChg>
      <pc:sldChg chg="modSp">
        <pc:chgData name="Myriam ROUE" userId="S::roue@delcoop.fr::712e9aca-57fa-4416-bd88-ade4ba316cfa" providerId="AD" clId="Web-{FDE38DC6-C0FD-AC3F-9F4D-E0B21F4091FF}" dt="2025-03-20T08:50:12.131" v="445" actId="20577"/>
        <pc:sldMkLst>
          <pc:docMk/>
          <pc:sldMk cId="4283395056" sldId="263"/>
        </pc:sldMkLst>
      </pc:sldChg>
      <pc:sldChg chg="modSp">
        <pc:chgData name="Myriam ROUE" userId="S::roue@delcoop.fr::712e9aca-57fa-4416-bd88-ade4ba316cfa" providerId="AD" clId="Web-{FDE38DC6-C0FD-AC3F-9F4D-E0B21F4091FF}" dt="2025-03-20T08:52:59.730" v="484" actId="20577"/>
        <pc:sldMkLst>
          <pc:docMk/>
          <pc:sldMk cId="2519320834" sldId="266"/>
        </pc:sldMkLst>
      </pc:sldChg>
      <pc:sldChg chg="modSp">
        <pc:chgData name="Myriam ROUE" userId="S::roue@delcoop.fr::712e9aca-57fa-4416-bd88-ade4ba316cfa" providerId="AD" clId="Web-{FDE38DC6-C0FD-AC3F-9F4D-E0B21F4091FF}" dt="2025-03-20T09:09:37.437" v="532" actId="1076"/>
        <pc:sldMkLst>
          <pc:docMk/>
          <pc:sldMk cId="3522113942" sldId="267"/>
        </pc:sldMkLst>
      </pc:sldChg>
      <pc:sldChg chg="modSp">
        <pc:chgData name="Myriam ROUE" userId="S::roue@delcoop.fr::712e9aca-57fa-4416-bd88-ade4ba316cfa" providerId="AD" clId="Web-{FDE38DC6-C0FD-AC3F-9F4D-E0B21F4091FF}" dt="2025-03-20T09:14:58.977" v="569" actId="20577"/>
        <pc:sldMkLst>
          <pc:docMk/>
          <pc:sldMk cId="1012999983" sldId="270"/>
        </pc:sldMkLst>
      </pc:sldChg>
      <pc:sldChg chg="modSp">
        <pc:chgData name="Myriam ROUE" userId="S::roue@delcoop.fr::712e9aca-57fa-4416-bd88-ade4ba316cfa" providerId="AD" clId="Web-{FDE38DC6-C0FD-AC3F-9F4D-E0B21F4091FF}" dt="2025-03-20T09:13:13.209" v="567" actId="14100"/>
        <pc:sldMkLst>
          <pc:docMk/>
          <pc:sldMk cId="3719710265" sldId="275"/>
        </pc:sldMkLst>
      </pc:sldChg>
      <pc:sldChg chg="addSp modSp">
        <pc:chgData name="Myriam ROUE" userId="S::roue@delcoop.fr::712e9aca-57fa-4416-bd88-ade4ba316cfa" providerId="AD" clId="Web-{FDE38DC6-C0FD-AC3F-9F4D-E0B21F4091FF}" dt="2025-03-20T09:11:26.550" v="536" actId="1076"/>
        <pc:sldMkLst>
          <pc:docMk/>
          <pc:sldMk cId="1579825401" sldId="280"/>
        </pc:sldMkLst>
      </pc:sldChg>
    </pc:docChg>
  </pc:docChgLst>
  <pc:docChgLst>
    <pc:chgData name="Myriam ROUE" userId="712e9aca-57fa-4416-bd88-ade4ba316cfa" providerId="ADAL" clId="{0DAFD458-7556-435C-9149-F4FD9CF481E0}"/>
    <pc:docChg chg="undo custSel modSld sldOrd">
      <pc:chgData name="Myriam ROUE" userId="712e9aca-57fa-4416-bd88-ade4ba316cfa" providerId="ADAL" clId="{0DAFD458-7556-435C-9149-F4FD9CF481E0}" dt="2025-03-18T09:01:30.084" v="1888"/>
      <pc:docMkLst>
        <pc:docMk/>
      </pc:docMkLst>
      <pc:sldChg chg="modSp">
        <pc:chgData name="Myriam ROUE" userId="712e9aca-57fa-4416-bd88-ade4ba316cfa" providerId="ADAL" clId="{0DAFD458-7556-435C-9149-F4FD9CF481E0}" dt="2025-03-18T09:00:12.827" v="1886" actId="20577"/>
        <pc:sldMkLst>
          <pc:docMk/>
          <pc:sldMk cId="3528398014" sldId="259"/>
        </pc:sldMkLst>
      </pc:sldChg>
      <pc:sldChg chg="modSp mod">
        <pc:chgData name="Myriam ROUE" userId="712e9aca-57fa-4416-bd88-ade4ba316cfa" providerId="ADAL" clId="{0DAFD458-7556-435C-9149-F4FD9CF481E0}" dt="2025-03-17T15:55:18.295" v="1831" actId="20577"/>
        <pc:sldMkLst>
          <pc:docMk/>
          <pc:sldMk cId="4118806226" sldId="260"/>
        </pc:sldMkLst>
      </pc:sldChg>
      <pc:sldChg chg="modSp mod">
        <pc:chgData name="Myriam ROUE" userId="712e9aca-57fa-4416-bd88-ade4ba316cfa" providerId="ADAL" clId="{0DAFD458-7556-435C-9149-F4FD9CF481E0}" dt="2025-03-18T08:59:46.226" v="1885"/>
        <pc:sldMkLst>
          <pc:docMk/>
          <pc:sldMk cId="3719710265" sldId="275"/>
        </pc:sldMkLst>
      </pc:sldChg>
      <pc:sldChg chg="modSp">
        <pc:chgData name="Myriam ROUE" userId="712e9aca-57fa-4416-bd88-ade4ba316cfa" providerId="ADAL" clId="{0DAFD458-7556-435C-9149-F4FD9CF481E0}" dt="2025-03-17T15:40:34.263" v="1432" actId="20577"/>
        <pc:sldMkLst>
          <pc:docMk/>
          <pc:sldMk cId="3910366060" sldId="278"/>
        </pc:sldMkLst>
      </pc:sldChg>
      <pc:sldChg chg="modSp">
        <pc:chgData name="Myriam ROUE" userId="712e9aca-57fa-4416-bd88-ade4ba316cfa" providerId="ADAL" clId="{0DAFD458-7556-435C-9149-F4FD9CF481E0}" dt="2025-03-17T15:45:03.798" v="1634" actId="20577"/>
        <pc:sldMkLst>
          <pc:docMk/>
          <pc:sldMk cId="2798546034" sldId="279"/>
        </pc:sldMkLst>
      </pc:sldChg>
      <pc:sldChg chg="addSp modSp mod">
        <pc:chgData name="Myriam ROUE" userId="712e9aca-57fa-4416-bd88-ade4ba316cfa" providerId="ADAL" clId="{0DAFD458-7556-435C-9149-F4FD9CF481E0}" dt="2025-03-17T15:51:45.174" v="1741" actId="20577"/>
        <pc:sldMkLst>
          <pc:docMk/>
          <pc:sldMk cId="1579825401" sldId="280"/>
        </pc:sldMkLst>
      </pc:sldChg>
      <pc:sldChg chg="ord">
        <pc:chgData name="Myriam ROUE" userId="712e9aca-57fa-4416-bd88-ade4ba316cfa" providerId="ADAL" clId="{0DAFD458-7556-435C-9149-F4FD9CF481E0}" dt="2025-03-18T09:01:30.084" v="1888"/>
        <pc:sldMkLst>
          <pc:docMk/>
          <pc:sldMk cId="1634203833" sldId="282"/>
        </pc:sldMkLst>
      </pc:sldChg>
    </pc:docChg>
  </pc:docChgLst>
  <pc:docChgLst>
    <pc:chgData name="Myriam ROUE" userId="712e9aca-57fa-4416-bd88-ade4ba316cfa" providerId="ADAL" clId="{399023DB-A4D7-4733-93AF-26E53D955EAF}"/>
    <pc:docChg chg="modSld">
      <pc:chgData name="Myriam ROUE" userId="712e9aca-57fa-4416-bd88-ade4ba316cfa" providerId="ADAL" clId="{399023DB-A4D7-4733-93AF-26E53D955EAF}" dt="2025-07-11T13:40:01.157" v="850" actId="20577"/>
      <pc:docMkLst>
        <pc:docMk/>
      </pc:docMkLst>
      <pc:sldChg chg="modSp mod">
        <pc:chgData name="Myriam ROUE" userId="712e9aca-57fa-4416-bd88-ade4ba316cfa" providerId="ADAL" clId="{399023DB-A4D7-4733-93AF-26E53D955EAF}" dt="2025-07-10T13:35:11.255" v="29" actId="20577"/>
        <pc:sldMkLst>
          <pc:docMk/>
          <pc:sldMk cId="155404107" sldId="257"/>
        </pc:sldMkLst>
      </pc:sldChg>
      <pc:sldChg chg="modSp">
        <pc:chgData name="Myriam ROUE" userId="712e9aca-57fa-4416-bd88-ade4ba316cfa" providerId="ADAL" clId="{399023DB-A4D7-4733-93AF-26E53D955EAF}" dt="2025-07-11T13:38:44.607" v="831" actId="20577"/>
        <pc:sldMkLst>
          <pc:docMk/>
          <pc:sldMk cId="3528398014" sldId="259"/>
        </pc:sldMkLst>
      </pc:sldChg>
      <pc:sldChg chg="modSp mod">
        <pc:chgData name="Myriam ROUE" userId="712e9aca-57fa-4416-bd88-ade4ba316cfa" providerId="ADAL" clId="{399023DB-A4D7-4733-93AF-26E53D955EAF}" dt="2025-07-10T13:58:06.924" v="523" actId="20577"/>
        <pc:sldMkLst>
          <pc:docMk/>
          <pc:sldMk cId="4118806226" sldId="260"/>
        </pc:sldMkLst>
      </pc:sldChg>
      <pc:sldChg chg="modSp mod">
        <pc:chgData name="Myriam ROUE" userId="712e9aca-57fa-4416-bd88-ade4ba316cfa" providerId="ADAL" clId="{399023DB-A4D7-4733-93AF-26E53D955EAF}" dt="2025-07-11T13:40:01.157" v="850" actId="20577"/>
        <pc:sldMkLst>
          <pc:docMk/>
          <pc:sldMk cId="2519320834" sldId="266"/>
        </pc:sldMkLst>
      </pc:sldChg>
      <pc:sldChg chg="modSp">
        <pc:chgData name="Myriam ROUE" userId="712e9aca-57fa-4416-bd88-ade4ba316cfa" providerId="ADAL" clId="{399023DB-A4D7-4733-93AF-26E53D955EAF}" dt="2025-07-11T13:36:46.081" v="645" actId="313"/>
        <pc:sldMkLst>
          <pc:docMk/>
          <pc:sldMk cId="1012999983" sldId="270"/>
        </pc:sldMkLst>
      </pc:sldChg>
      <pc:sldChg chg="modSp mod">
        <pc:chgData name="Myriam ROUE" userId="712e9aca-57fa-4416-bd88-ade4ba316cfa" providerId="ADAL" clId="{399023DB-A4D7-4733-93AF-26E53D955EAF}" dt="2025-07-10T13:34:51.119" v="27" actId="20577"/>
        <pc:sldMkLst>
          <pc:docMk/>
          <pc:sldMk cId="3719710265" sldId="275"/>
        </pc:sldMkLst>
      </pc:sldChg>
    </pc:docChg>
  </pc:docChgLst>
  <pc:docChgLst>
    <pc:chgData name="Myriam ROUE" userId="S::roue@delcoop.fr::712e9aca-57fa-4416-bd88-ade4ba316cfa" providerId="AD" clId="Web-{99A80A1C-02DA-796C-D108-5E2ECABE4859}"/>
    <pc:docChg chg="modSld">
      <pc:chgData name="Myriam ROUE" userId="S::roue@delcoop.fr::712e9aca-57fa-4416-bd88-ade4ba316cfa" providerId="AD" clId="Web-{99A80A1C-02DA-796C-D108-5E2ECABE4859}" dt="2025-03-20T10:30:42.535" v="23" actId="20577"/>
      <pc:docMkLst>
        <pc:docMk/>
      </pc:docMkLst>
      <pc:sldChg chg="modSp">
        <pc:chgData name="Myriam ROUE" userId="S::roue@delcoop.fr::712e9aca-57fa-4416-bd88-ade4ba316cfa" providerId="AD" clId="Web-{99A80A1C-02DA-796C-D108-5E2ECABE4859}" dt="2025-03-20T10:30:42.535" v="23" actId="20577"/>
        <pc:sldMkLst>
          <pc:docMk/>
          <pc:sldMk cId="2789011027" sldId="26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582759-A5AB-48F9-85D7-5C9CA39EA30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6564C56-C473-435A-8185-ABB803264905}">
      <dgm:prSet phldrT="[Texte]" custT="1"/>
      <dgm:spPr/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1. Identifier les principes fondamentaux de la RSE et les enjeux spécifiques aux bailleurs sociaux</a:t>
          </a:r>
        </a:p>
      </dgm:t>
    </dgm:pt>
    <dgm:pt modelId="{CB9DD8C3-5912-4C7D-BE1E-75FC3BD01711}" type="parTrans" cxnId="{52CF513E-4772-4FC3-B971-AC81443683DA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AF0958-39C4-4D15-B9F5-6AE6C2D9485C}" type="sibTrans" cxnId="{52CF513E-4772-4FC3-B971-AC81443683DA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8A889-13AC-4A39-A5C0-A6C5AB5FC32E}">
      <dgm:prSet phldrT="[Texte]" custT="1"/>
      <dgm:spPr>
        <a:solidFill>
          <a:schemeClr val="accent1"/>
        </a:solidFill>
      </dgm:spPr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2. Acquérir la méthodologie de la démarche RSE</a:t>
          </a:r>
        </a:p>
      </dgm:t>
    </dgm:pt>
    <dgm:pt modelId="{C1D8C126-7988-4443-B3A8-939AA0584E8A}" type="parTrans" cxnId="{300C70AD-5F04-4312-96F8-40F180EFEFA1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F4E51-96FF-436A-9B63-5CB4FE620C56}" type="sibTrans" cxnId="{300C70AD-5F04-4312-96F8-40F180EFEFA1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49AD82-8852-4752-A816-0C57E0302C1B}">
      <dgm:prSet phldrT="[Texte]" custT="1"/>
      <dgm:spPr>
        <a:solidFill>
          <a:schemeClr val="accent1"/>
        </a:solidFill>
      </dgm:spPr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5. Etablir sa stratégie RSE</a:t>
          </a:r>
        </a:p>
      </dgm:t>
    </dgm:pt>
    <dgm:pt modelId="{8BEC45F8-99A5-4CEB-B6A0-329433B42736}" type="parTrans" cxnId="{E9BC3D4A-412F-468E-ADCA-DD1714151C83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B9CB79-2103-44FC-AA4F-A26B555C1E31}" type="sibTrans" cxnId="{E9BC3D4A-412F-468E-ADCA-DD1714151C83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9F62FC-03E9-452C-B0AD-A0A232858842}">
      <dgm:prSet custT="1"/>
      <dgm:spPr>
        <a:solidFill>
          <a:schemeClr val="accent1"/>
        </a:solidFill>
      </dgm:spPr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6. Être en capacité d’évaluer sa démarche RSE</a:t>
          </a:r>
        </a:p>
      </dgm:t>
    </dgm:pt>
    <dgm:pt modelId="{907CAE5C-4643-44FF-9421-66DA21641206}" type="parTrans" cxnId="{709F2048-82C5-4BF2-98DE-E47F629C7303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63FBE6-00A4-4A04-93FA-4BBBD7DBE995}" type="sibTrans" cxnId="{709F2048-82C5-4BF2-98DE-E47F629C7303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EBAB8C-5C6B-4851-854A-1D5D1226B52E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7. Adapter la communication et mobiliser les parties prenantes</a:t>
          </a:r>
          <a:endParaRPr lang="fr-FR" sz="1500" strike="sngStrike" baseline="0" dirty="0">
            <a:solidFill>
              <a:srgbClr val="FF0000"/>
            </a:solidFill>
            <a:latin typeface="Arial" panose="020B0604020202020204" pitchFamily="34" charset="0"/>
            <a:ea typeface="Jost" pitchFamily="2" charset="0"/>
            <a:cs typeface="Arial" panose="020B0604020202020204" pitchFamily="34" charset="0"/>
          </a:endParaRPr>
        </a:p>
      </dgm:t>
    </dgm:pt>
    <dgm:pt modelId="{1FBFDB2A-C872-4914-BBCE-D261F97A95E2}" type="parTrans" cxnId="{8037E06D-4376-4CA8-8F08-BD9586897EDB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FA6B42-A885-44D1-8378-7272D33D1D12}" type="sibTrans" cxnId="{8037E06D-4376-4CA8-8F08-BD9586897EDB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F203CC-5DE7-48AB-966E-F998AE7E9000}">
      <dgm:prSet phldrT="[Texte]" custT="1"/>
      <dgm:spPr>
        <a:solidFill>
          <a:schemeClr val="accent1"/>
        </a:solidFill>
      </dgm:spPr>
      <dgm:t>
        <a:bodyPr/>
        <a:lstStyle/>
        <a:p>
          <a:pPr rtl="0">
            <a:lnSpc>
              <a:spcPct val="120000"/>
            </a:lnSpc>
          </a:pPr>
          <a:r>
            <a:rPr lang="fr-FR" sz="1500" dirty="0">
              <a:latin typeface="Arial"/>
              <a:ea typeface="Jost" pitchFamily="2" charset="0"/>
              <a:cs typeface="Arial"/>
            </a:rPr>
            <a:t>3. Décrire les enjeux environnementaux, sociaux et de gouvernance</a:t>
          </a:r>
        </a:p>
      </dgm:t>
    </dgm:pt>
    <dgm:pt modelId="{E01EEAC8-E4EB-4743-B158-AB36FD12DC5A}" type="parTrans" cxnId="{F2754CBC-2F90-4725-9843-596A885AAF93}">
      <dgm:prSet/>
      <dgm:spPr/>
      <dgm:t>
        <a:bodyPr/>
        <a:lstStyle/>
        <a:p>
          <a:endParaRPr lang="fr-FR"/>
        </a:p>
      </dgm:t>
    </dgm:pt>
    <dgm:pt modelId="{5EA36365-8A3B-44EC-97B9-E06CE4837A99}" type="sibTrans" cxnId="{F2754CBC-2F90-4725-9843-596A885AAF93}">
      <dgm:prSet/>
      <dgm:spPr/>
      <dgm:t>
        <a:bodyPr/>
        <a:lstStyle/>
        <a:p>
          <a:endParaRPr lang="fr-FR"/>
        </a:p>
      </dgm:t>
    </dgm:pt>
    <dgm:pt modelId="{009BE06A-ED57-4E27-BAE2-61F931F07D00}">
      <dgm:prSet phldrT="[Texte]" custT="1"/>
      <dgm:spPr>
        <a:solidFill>
          <a:schemeClr val="accent1"/>
        </a:solidFill>
      </dgm:spPr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 4. Amorcer ou renouveler sa démarche RSE</a:t>
          </a:r>
        </a:p>
      </dgm:t>
    </dgm:pt>
    <dgm:pt modelId="{73D3EACF-C626-425C-9B2C-D8DF510EE6F2}" type="parTrans" cxnId="{C4DFAEC6-BAE4-423A-B215-98CFCF1F79DF}">
      <dgm:prSet/>
      <dgm:spPr/>
      <dgm:t>
        <a:bodyPr/>
        <a:lstStyle/>
        <a:p>
          <a:endParaRPr lang="fr-FR"/>
        </a:p>
      </dgm:t>
    </dgm:pt>
    <dgm:pt modelId="{54361057-14BF-45A4-8E90-C745748911F2}" type="sibTrans" cxnId="{C4DFAEC6-BAE4-423A-B215-98CFCF1F79DF}">
      <dgm:prSet/>
      <dgm:spPr/>
      <dgm:t>
        <a:bodyPr/>
        <a:lstStyle/>
        <a:p>
          <a:endParaRPr lang="fr-FR"/>
        </a:p>
      </dgm:t>
    </dgm:pt>
    <dgm:pt modelId="{FEDAC81C-EBC5-4270-8517-69B7E30BC3D1}" type="pres">
      <dgm:prSet presAssocID="{04582759-A5AB-48F9-85D7-5C9CA39EA306}" presName="diagram" presStyleCnt="0">
        <dgm:presLayoutVars>
          <dgm:dir/>
          <dgm:resizeHandles val="exact"/>
        </dgm:presLayoutVars>
      </dgm:prSet>
      <dgm:spPr/>
    </dgm:pt>
    <dgm:pt modelId="{4CA0CBD4-C620-441F-9213-34924A858A74}" type="pres">
      <dgm:prSet presAssocID="{96564C56-C473-435A-8185-ABB803264905}" presName="node" presStyleLbl="node1" presStyleIdx="0" presStyleCnt="7">
        <dgm:presLayoutVars>
          <dgm:bulletEnabled val="1"/>
        </dgm:presLayoutVars>
      </dgm:prSet>
      <dgm:spPr/>
    </dgm:pt>
    <dgm:pt modelId="{592A8DEB-113F-4F5A-9A77-47452CA49E04}" type="pres">
      <dgm:prSet presAssocID="{F8AF0958-39C4-4D15-B9F5-6AE6C2D9485C}" presName="sibTrans" presStyleCnt="0"/>
      <dgm:spPr/>
    </dgm:pt>
    <dgm:pt modelId="{DDC6A424-E76C-481A-9A04-F521797297EF}" type="pres">
      <dgm:prSet presAssocID="{2A18A889-13AC-4A39-A5C0-A6C5AB5FC32E}" presName="node" presStyleLbl="node1" presStyleIdx="1" presStyleCnt="7">
        <dgm:presLayoutVars>
          <dgm:bulletEnabled val="1"/>
        </dgm:presLayoutVars>
      </dgm:prSet>
      <dgm:spPr/>
    </dgm:pt>
    <dgm:pt modelId="{BC204861-558F-432F-AD0A-0E6C8B6BC69D}" type="pres">
      <dgm:prSet presAssocID="{ECFF4E51-96FF-436A-9B63-5CB4FE620C56}" presName="sibTrans" presStyleCnt="0"/>
      <dgm:spPr/>
    </dgm:pt>
    <dgm:pt modelId="{A4452C7E-6549-4519-BC75-FBD8BAAB2015}" type="pres">
      <dgm:prSet presAssocID="{C4F203CC-5DE7-48AB-966E-F998AE7E9000}" presName="node" presStyleLbl="node1" presStyleIdx="2" presStyleCnt="7">
        <dgm:presLayoutVars>
          <dgm:bulletEnabled val="1"/>
        </dgm:presLayoutVars>
      </dgm:prSet>
      <dgm:spPr/>
    </dgm:pt>
    <dgm:pt modelId="{686C3EB0-6CA1-49ED-BCB4-A344DCF18144}" type="pres">
      <dgm:prSet presAssocID="{5EA36365-8A3B-44EC-97B9-E06CE4837A99}" presName="sibTrans" presStyleCnt="0"/>
      <dgm:spPr/>
    </dgm:pt>
    <dgm:pt modelId="{11A53395-8D1A-4AA6-A392-D67BB2AAE5AC}" type="pres">
      <dgm:prSet presAssocID="{009BE06A-ED57-4E27-BAE2-61F931F07D00}" presName="node" presStyleLbl="node1" presStyleIdx="3" presStyleCnt="7">
        <dgm:presLayoutVars>
          <dgm:bulletEnabled val="1"/>
        </dgm:presLayoutVars>
      </dgm:prSet>
      <dgm:spPr/>
    </dgm:pt>
    <dgm:pt modelId="{DC7E562A-8BE2-4D85-83D6-7F18589F90D0}" type="pres">
      <dgm:prSet presAssocID="{54361057-14BF-45A4-8E90-C745748911F2}" presName="sibTrans" presStyleCnt="0"/>
      <dgm:spPr/>
    </dgm:pt>
    <dgm:pt modelId="{717EDA0F-F817-4D53-AA20-6B9D310E220C}" type="pres">
      <dgm:prSet presAssocID="{7649AD82-8852-4752-A816-0C57E0302C1B}" presName="node" presStyleLbl="node1" presStyleIdx="4" presStyleCnt="7">
        <dgm:presLayoutVars>
          <dgm:bulletEnabled val="1"/>
        </dgm:presLayoutVars>
      </dgm:prSet>
      <dgm:spPr/>
    </dgm:pt>
    <dgm:pt modelId="{94B3ED09-D73F-4D6D-89B9-95A171437E23}" type="pres">
      <dgm:prSet presAssocID="{DCB9CB79-2103-44FC-AA4F-A26B555C1E31}" presName="sibTrans" presStyleCnt="0"/>
      <dgm:spPr/>
    </dgm:pt>
    <dgm:pt modelId="{8A3C9C0B-2170-462F-A9DE-20F50D0E1738}" type="pres">
      <dgm:prSet presAssocID="{4A9F62FC-03E9-452C-B0AD-A0A232858842}" presName="node" presStyleLbl="node1" presStyleIdx="5" presStyleCnt="7">
        <dgm:presLayoutVars>
          <dgm:bulletEnabled val="1"/>
        </dgm:presLayoutVars>
      </dgm:prSet>
      <dgm:spPr/>
    </dgm:pt>
    <dgm:pt modelId="{88FBE385-7DA4-4A1C-8460-9185C9D1A94A}" type="pres">
      <dgm:prSet presAssocID="{4C63FBE6-00A4-4A04-93FA-4BBBD7DBE995}" presName="sibTrans" presStyleCnt="0"/>
      <dgm:spPr/>
    </dgm:pt>
    <dgm:pt modelId="{4948C9E1-AE34-4ABA-83F0-00264A547753}" type="pres">
      <dgm:prSet presAssocID="{BEEBAB8C-5C6B-4851-854A-1D5D1226B52E}" presName="node" presStyleLbl="node1" presStyleIdx="6" presStyleCnt="7">
        <dgm:presLayoutVars>
          <dgm:bulletEnabled val="1"/>
        </dgm:presLayoutVars>
      </dgm:prSet>
      <dgm:spPr/>
    </dgm:pt>
  </dgm:ptLst>
  <dgm:cxnLst>
    <dgm:cxn modelId="{64EC8623-8895-4542-ACCF-7803D7166235}" type="presOf" srcId="{96564C56-C473-435A-8185-ABB803264905}" destId="{4CA0CBD4-C620-441F-9213-34924A858A74}" srcOrd="0" destOrd="0" presId="urn:microsoft.com/office/officeart/2005/8/layout/default"/>
    <dgm:cxn modelId="{52CF513E-4772-4FC3-B971-AC81443683DA}" srcId="{04582759-A5AB-48F9-85D7-5C9CA39EA306}" destId="{96564C56-C473-435A-8185-ABB803264905}" srcOrd="0" destOrd="0" parTransId="{CB9DD8C3-5912-4C7D-BE1E-75FC3BD01711}" sibTransId="{F8AF0958-39C4-4D15-B9F5-6AE6C2D9485C}"/>
    <dgm:cxn modelId="{47BA9543-6552-4F3A-9BD3-ACD3B380F1D1}" type="presOf" srcId="{4A9F62FC-03E9-452C-B0AD-A0A232858842}" destId="{8A3C9C0B-2170-462F-A9DE-20F50D0E1738}" srcOrd="0" destOrd="0" presId="urn:microsoft.com/office/officeart/2005/8/layout/default"/>
    <dgm:cxn modelId="{BA560C67-4310-443F-88E2-95025590AF9C}" type="presOf" srcId="{04582759-A5AB-48F9-85D7-5C9CA39EA306}" destId="{FEDAC81C-EBC5-4270-8517-69B7E30BC3D1}" srcOrd="0" destOrd="0" presId="urn:microsoft.com/office/officeart/2005/8/layout/default"/>
    <dgm:cxn modelId="{709F2048-82C5-4BF2-98DE-E47F629C7303}" srcId="{04582759-A5AB-48F9-85D7-5C9CA39EA306}" destId="{4A9F62FC-03E9-452C-B0AD-A0A232858842}" srcOrd="5" destOrd="0" parTransId="{907CAE5C-4643-44FF-9421-66DA21641206}" sibTransId="{4C63FBE6-00A4-4A04-93FA-4BBBD7DBE995}"/>
    <dgm:cxn modelId="{70C0ED69-0F80-4D2D-B1A3-36383AC763BD}" type="presOf" srcId="{7649AD82-8852-4752-A816-0C57E0302C1B}" destId="{717EDA0F-F817-4D53-AA20-6B9D310E220C}" srcOrd="0" destOrd="0" presId="urn:microsoft.com/office/officeart/2005/8/layout/default"/>
    <dgm:cxn modelId="{E9BC3D4A-412F-468E-ADCA-DD1714151C83}" srcId="{04582759-A5AB-48F9-85D7-5C9CA39EA306}" destId="{7649AD82-8852-4752-A816-0C57E0302C1B}" srcOrd="4" destOrd="0" parTransId="{8BEC45F8-99A5-4CEB-B6A0-329433B42736}" sibTransId="{DCB9CB79-2103-44FC-AA4F-A26B555C1E31}"/>
    <dgm:cxn modelId="{94794C6B-37B7-4F0B-81D1-7AE1A33EA79B}" type="presOf" srcId="{C4F203CC-5DE7-48AB-966E-F998AE7E9000}" destId="{A4452C7E-6549-4519-BC75-FBD8BAAB2015}" srcOrd="0" destOrd="0" presId="urn:microsoft.com/office/officeart/2005/8/layout/default"/>
    <dgm:cxn modelId="{8037E06D-4376-4CA8-8F08-BD9586897EDB}" srcId="{04582759-A5AB-48F9-85D7-5C9CA39EA306}" destId="{BEEBAB8C-5C6B-4851-854A-1D5D1226B52E}" srcOrd="6" destOrd="0" parTransId="{1FBFDB2A-C872-4914-BBCE-D261F97A95E2}" sibTransId="{B7FA6B42-A885-44D1-8378-7272D33D1D12}"/>
    <dgm:cxn modelId="{B1BC4C7A-E531-4268-9388-CE73EB446B77}" type="presOf" srcId="{009BE06A-ED57-4E27-BAE2-61F931F07D00}" destId="{11A53395-8D1A-4AA6-A392-D67BB2AAE5AC}" srcOrd="0" destOrd="0" presId="urn:microsoft.com/office/officeart/2005/8/layout/default"/>
    <dgm:cxn modelId="{7EDF5498-F3A7-4883-BD46-233BAB5FE746}" type="presOf" srcId="{BEEBAB8C-5C6B-4851-854A-1D5D1226B52E}" destId="{4948C9E1-AE34-4ABA-83F0-00264A547753}" srcOrd="0" destOrd="0" presId="urn:microsoft.com/office/officeart/2005/8/layout/default"/>
    <dgm:cxn modelId="{300C70AD-5F04-4312-96F8-40F180EFEFA1}" srcId="{04582759-A5AB-48F9-85D7-5C9CA39EA306}" destId="{2A18A889-13AC-4A39-A5C0-A6C5AB5FC32E}" srcOrd="1" destOrd="0" parTransId="{C1D8C126-7988-4443-B3A8-939AA0584E8A}" sibTransId="{ECFF4E51-96FF-436A-9B63-5CB4FE620C56}"/>
    <dgm:cxn modelId="{F2754CBC-2F90-4725-9843-596A885AAF93}" srcId="{04582759-A5AB-48F9-85D7-5C9CA39EA306}" destId="{C4F203CC-5DE7-48AB-966E-F998AE7E9000}" srcOrd="2" destOrd="0" parTransId="{E01EEAC8-E4EB-4743-B158-AB36FD12DC5A}" sibTransId="{5EA36365-8A3B-44EC-97B9-E06CE4837A99}"/>
    <dgm:cxn modelId="{C4DFAEC6-BAE4-423A-B215-98CFCF1F79DF}" srcId="{04582759-A5AB-48F9-85D7-5C9CA39EA306}" destId="{009BE06A-ED57-4E27-BAE2-61F931F07D00}" srcOrd="3" destOrd="0" parTransId="{73D3EACF-C626-425C-9B2C-D8DF510EE6F2}" sibTransId="{54361057-14BF-45A4-8E90-C745748911F2}"/>
    <dgm:cxn modelId="{27375CCC-FC9F-416F-A023-2876ED09FD03}" type="presOf" srcId="{2A18A889-13AC-4A39-A5C0-A6C5AB5FC32E}" destId="{DDC6A424-E76C-481A-9A04-F521797297EF}" srcOrd="0" destOrd="0" presId="urn:microsoft.com/office/officeart/2005/8/layout/default"/>
    <dgm:cxn modelId="{B2AE6AFB-72BC-41D1-9F12-28864963312C}" type="presParOf" srcId="{FEDAC81C-EBC5-4270-8517-69B7E30BC3D1}" destId="{4CA0CBD4-C620-441F-9213-34924A858A74}" srcOrd="0" destOrd="0" presId="urn:microsoft.com/office/officeart/2005/8/layout/default"/>
    <dgm:cxn modelId="{7F7D84F8-4D0D-4026-A200-E0EFE414DE61}" type="presParOf" srcId="{FEDAC81C-EBC5-4270-8517-69B7E30BC3D1}" destId="{592A8DEB-113F-4F5A-9A77-47452CA49E04}" srcOrd="1" destOrd="0" presId="urn:microsoft.com/office/officeart/2005/8/layout/default"/>
    <dgm:cxn modelId="{D383DD6F-339E-442E-98B5-CFC4A7F0B444}" type="presParOf" srcId="{FEDAC81C-EBC5-4270-8517-69B7E30BC3D1}" destId="{DDC6A424-E76C-481A-9A04-F521797297EF}" srcOrd="2" destOrd="0" presId="urn:microsoft.com/office/officeart/2005/8/layout/default"/>
    <dgm:cxn modelId="{B87200B4-24ED-4C09-AF5D-A64FA07C6F13}" type="presParOf" srcId="{FEDAC81C-EBC5-4270-8517-69B7E30BC3D1}" destId="{BC204861-558F-432F-AD0A-0E6C8B6BC69D}" srcOrd="3" destOrd="0" presId="urn:microsoft.com/office/officeart/2005/8/layout/default"/>
    <dgm:cxn modelId="{B3D944E3-BAF7-451C-8FBA-0401673C15E8}" type="presParOf" srcId="{FEDAC81C-EBC5-4270-8517-69B7E30BC3D1}" destId="{A4452C7E-6549-4519-BC75-FBD8BAAB2015}" srcOrd="4" destOrd="0" presId="urn:microsoft.com/office/officeart/2005/8/layout/default"/>
    <dgm:cxn modelId="{5FB7DA23-FD1C-45B7-9094-CE6A9E312948}" type="presParOf" srcId="{FEDAC81C-EBC5-4270-8517-69B7E30BC3D1}" destId="{686C3EB0-6CA1-49ED-BCB4-A344DCF18144}" srcOrd="5" destOrd="0" presId="urn:microsoft.com/office/officeart/2005/8/layout/default"/>
    <dgm:cxn modelId="{9B2A19C0-1CAB-4FC6-8C07-775275A83B98}" type="presParOf" srcId="{FEDAC81C-EBC5-4270-8517-69B7E30BC3D1}" destId="{11A53395-8D1A-4AA6-A392-D67BB2AAE5AC}" srcOrd="6" destOrd="0" presId="urn:microsoft.com/office/officeart/2005/8/layout/default"/>
    <dgm:cxn modelId="{E3D8714F-1745-4825-8DE7-FB54443D8727}" type="presParOf" srcId="{FEDAC81C-EBC5-4270-8517-69B7E30BC3D1}" destId="{DC7E562A-8BE2-4D85-83D6-7F18589F90D0}" srcOrd="7" destOrd="0" presId="urn:microsoft.com/office/officeart/2005/8/layout/default"/>
    <dgm:cxn modelId="{2E830D26-531B-4612-ADBE-4E201F698086}" type="presParOf" srcId="{FEDAC81C-EBC5-4270-8517-69B7E30BC3D1}" destId="{717EDA0F-F817-4D53-AA20-6B9D310E220C}" srcOrd="8" destOrd="0" presId="urn:microsoft.com/office/officeart/2005/8/layout/default"/>
    <dgm:cxn modelId="{4F4D2DB8-0C54-4F78-8592-9D1FE730BB7D}" type="presParOf" srcId="{FEDAC81C-EBC5-4270-8517-69B7E30BC3D1}" destId="{94B3ED09-D73F-4D6D-89B9-95A171437E23}" srcOrd="9" destOrd="0" presId="urn:microsoft.com/office/officeart/2005/8/layout/default"/>
    <dgm:cxn modelId="{1BC6C1F3-69F2-4504-91FD-86E327C1BB91}" type="presParOf" srcId="{FEDAC81C-EBC5-4270-8517-69B7E30BC3D1}" destId="{8A3C9C0B-2170-462F-A9DE-20F50D0E1738}" srcOrd="10" destOrd="0" presId="urn:microsoft.com/office/officeart/2005/8/layout/default"/>
    <dgm:cxn modelId="{41BAB96B-91BD-4394-BF5E-93443AC49771}" type="presParOf" srcId="{FEDAC81C-EBC5-4270-8517-69B7E30BC3D1}" destId="{88FBE385-7DA4-4A1C-8460-9185C9D1A94A}" srcOrd="11" destOrd="0" presId="urn:microsoft.com/office/officeart/2005/8/layout/default"/>
    <dgm:cxn modelId="{EAFA0B51-A935-41BD-ADF5-03D2DB81BBAA}" type="presParOf" srcId="{FEDAC81C-EBC5-4270-8517-69B7E30BC3D1}" destId="{4948C9E1-AE34-4ABA-83F0-00264A54775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AEC0BF-98E9-4707-8C5F-47748EA7340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B2BBA7-CEA0-4467-A6AE-A0C72C529AD8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/>
              <a:cs typeface="Arial"/>
            </a:rPr>
            <a:t>JOUR 1 : Principes fondamentaux RSE et enjeux spécifiques</a:t>
          </a:r>
        </a:p>
      </dgm:t>
    </dgm:pt>
    <dgm:pt modelId="{E8A3BB95-A8AA-47E2-B75F-0A4062CFFBDD}" type="par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BBA78-EA3A-4EC0-A11B-2408B5C41B72}" type="sib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45FDB4-54F3-4BB1-A789-A291D587BEFC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Définir la RSE et ses principes fondamentaux</a:t>
          </a:r>
        </a:p>
      </dgm:t>
    </dgm:pt>
    <dgm:pt modelId="{1D26F80D-AA35-4A96-806C-886A82C22856}" type="parTrans" cxnId="{9D34D7CB-A949-4605-BE76-129FAD29CB7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F7DD06-C3E6-43AF-B6CC-D5F6D1F0CF27}" type="sibTrans" cxnId="{9D34D7CB-A949-4605-BE76-129FAD29CB7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5DED5-D52B-4B33-971B-EBA7B7FFE850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Décrire le contexte et les enjeux spécifiques au bailleur social</a:t>
          </a:r>
        </a:p>
      </dgm:t>
    </dgm:pt>
    <dgm:pt modelId="{6D9FFDE1-9C21-4A45-95F0-ADE4DF42E08A}" type="parTrans" cxnId="{01785FB0-0105-4C27-BED5-FDEC3AF3F3F6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F4B38-735B-419D-A6A6-05021FEE55CB}" type="sibTrans" cxnId="{01785FB0-0105-4C27-BED5-FDEC3AF3F3F6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74967-5821-44F6-9F03-EA223582C6EF}">
      <dgm:prSet phldrT="[Texte]"/>
      <dgm:spPr/>
      <dgm:t>
        <a:bodyPr/>
        <a:lstStyle/>
        <a:p>
          <a:pPr rtl="0">
            <a:lnSpc>
              <a:spcPct val="120000"/>
            </a:lnSpc>
          </a:pPr>
          <a:r>
            <a:rPr lang="fr-FR" dirty="0">
              <a:latin typeface="Arial"/>
              <a:cs typeface="Arial"/>
            </a:rPr>
            <a:t>JOUR 2 : méthodologie RSE</a:t>
          </a:r>
        </a:p>
      </dgm:t>
    </dgm:pt>
    <dgm:pt modelId="{B20AE10D-796A-46FF-B77D-475DCD4C1EEF}" type="par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0B19A3-65D7-4BCE-BDA8-622BDA757A43}" type="sib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62EA44-EA74-4A15-83E7-1EA97C65064F}">
      <dgm:prSet phldrT="[Texte]"/>
      <dgm:spPr/>
      <dgm:t>
        <a:bodyPr/>
        <a:lstStyle/>
        <a:p>
          <a:pPr rtl="0">
            <a:lnSpc>
              <a:spcPct val="120000"/>
            </a:lnSpc>
          </a:pPr>
          <a:r>
            <a:rPr lang="fr-FR" dirty="0">
              <a:latin typeface="Arial"/>
              <a:cs typeface="Arial"/>
            </a:rPr>
            <a:t>JOUR 3 : Enjeux environnementaux, sociaux et de gouvernance</a:t>
          </a:r>
          <a:endParaRPr lang="fr-FR" b="1" dirty="0">
            <a:latin typeface="Arial"/>
            <a:ea typeface="Calibri Light"/>
            <a:cs typeface="Calibri Light"/>
          </a:endParaRPr>
        </a:p>
      </dgm:t>
    </dgm:pt>
    <dgm:pt modelId="{7DCEA297-C362-4C4B-8280-AC4DC100B841}" type="parTrans" cxnId="{0E513022-2AC4-4DED-BEC1-85ED478FF37C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A5DC9-0F6D-4D88-B38D-A24A9163239B}" type="sibTrans" cxnId="{0E513022-2AC4-4DED-BEC1-85ED478FF37C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1F5125-8DC4-4253-A0AB-25FC0D5BDF68}">
      <dgm:prSet/>
      <dgm:spPr/>
      <dgm:t>
        <a:bodyPr/>
        <a:lstStyle/>
        <a:p>
          <a:pPr>
            <a:lnSpc>
              <a:spcPct val="120000"/>
            </a:lnSpc>
          </a:pPr>
          <a:r>
            <a:rPr lang="fr-FR" b="0" i="0" dirty="0"/>
            <a:t>Définir le cadre du projet </a:t>
          </a:r>
        </a:p>
        <a:p>
          <a:pPr>
            <a:lnSpc>
              <a:spcPct val="120000"/>
            </a:lnSpc>
          </a:pPr>
          <a:r>
            <a:rPr lang="fr-FR" b="0" i="0" dirty="0"/>
            <a:t>(contexte, enjeux, risques)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BBC913-0316-41AF-8CD5-F3DF5C0781C1}" type="parTrans" cxnId="{1D054390-9FD1-45CE-A421-D2ABA39E1AF1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307E4-78B5-41F3-9245-2532D856EE6D}" type="sibTrans" cxnId="{1D054390-9FD1-45CE-A421-D2ABA39E1AF1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EEC566-2CD0-4FEB-A5A9-E9052E1CCC6B}">
      <dgm:prSet phldrT="[Texte]"/>
      <dgm:spPr/>
      <dgm:t>
        <a:bodyPr/>
        <a:lstStyle/>
        <a:p>
          <a:pPr>
            <a:lnSpc>
              <a:spcPct val="120000"/>
            </a:lnSpc>
            <a:buNone/>
          </a:pPr>
          <a:r>
            <a:rPr lang="fr-FR" b="0" i="0" dirty="0"/>
            <a:t>Distinguer les opportunités et risques associés à la mise en œuvre de la RSE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62D050-01D7-4DB0-8EBD-AA98FF8186D0}" type="parTrans" cxnId="{0D4EEECD-82EA-42DB-B954-91086211D358}">
      <dgm:prSet/>
      <dgm:spPr/>
      <dgm:t>
        <a:bodyPr/>
        <a:lstStyle/>
        <a:p>
          <a:endParaRPr lang="fr-FR"/>
        </a:p>
      </dgm:t>
    </dgm:pt>
    <dgm:pt modelId="{A1821AA9-7EE0-4538-97B2-6CB5D1296E2A}" type="sibTrans" cxnId="{0D4EEECD-82EA-42DB-B954-91086211D358}">
      <dgm:prSet/>
      <dgm:spPr/>
      <dgm:t>
        <a:bodyPr/>
        <a:lstStyle/>
        <a:p>
          <a:endParaRPr lang="fr-FR"/>
        </a:p>
      </dgm:t>
    </dgm:pt>
    <dgm:pt modelId="{ABF07BD3-2700-4489-866B-859BA5A1FD14}">
      <dgm:prSet/>
      <dgm:spPr/>
      <dgm:t>
        <a:bodyPr/>
        <a:lstStyle/>
        <a:p>
          <a:pPr>
            <a:buNone/>
          </a:pPr>
          <a:r>
            <a:rPr lang="fr-FR" b="0" i="0" dirty="0"/>
            <a:t>Structurer le pilotage et l’organisation (rôle et responsabilité) </a:t>
          </a:r>
          <a:endParaRPr lang="fr-FR" dirty="0"/>
        </a:p>
      </dgm:t>
    </dgm:pt>
    <dgm:pt modelId="{888E6F6F-E512-433B-9035-16038B2E0932}" type="parTrans" cxnId="{305C7286-4291-4C58-BC3A-2B007C61F791}">
      <dgm:prSet/>
      <dgm:spPr/>
      <dgm:t>
        <a:bodyPr/>
        <a:lstStyle/>
        <a:p>
          <a:endParaRPr lang="fr-FR"/>
        </a:p>
      </dgm:t>
    </dgm:pt>
    <dgm:pt modelId="{A307B8E4-BC54-42BA-BA00-E43D05F71E9A}" type="sibTrans" cxnId="{305C7286-4291-4C58-BC3A-2B007C61F791}">
      <dgm:prSet/>
      <dgm:spPr/>
      <dgm:t>
        <a:bodyPr/>
        <a:lstStyle/>
        <a:p>
          <a:endParaRPr lang="fr-FR"/>
        </a:p>
      </dgm:t>
    </dgm:pt>
    <dgm:pt modelId="{0824964C-E4F3-442C-A812-F6972484E4C0}">
      <dgm:prSet/>
      <dgm:spPr/>
      <dgm:t>
        <a:bodyPr/>
        <a:lstStyle/>
        <a:p>
          <a:pPr>
            <a:buNone/>
          </a:pPr>
          <a:r>
            <a:rPr lang="fr-FR" b="0" i="0" dirty="0"/>
            <a:t>Présenter la méthodologie d’une démarche RSE</a:t>
          </a:r>
          <a:endParaRPr lang="fr-FR" dirty="0"/>
        </a:p>
      </dgm:t>
    </dgm:pt>
    <dgm:pt modelId="{33DDDD26-9181-473F-815C-4F28ED4FA00C}" type="parTrans" cxnId="{C433A146-096F-4F46-9228-964FB7D6DB1E}">
      <dgm:prSet/>
      <dgm:spPr/>
      <dgm:t>
        <a:bodyPr/>
        <a:lstStyle/>
        <a:p>
          <a:endParaRPr lang="fr-FR"/>
        </a:p>
      </dgm:t>
    </dgm:pt>
    <dgm:pt modelId="{F237DAE5-28AB-45FB-853E-6FDDEE780BF1}" type="sibTrans" cxnId="{C433A146-096F-4F46-9228-964FB7D6DB1E}">
      <dgm:prSet/>
      <dgm:spPr/>
      <dgm:t>
        <a:bodyPr/>
        <a:lstStyle/>
        <a:p>
          <a:endParaRPr lang="fr-FR"/>
        </a:p>
      </dgm:t>
    </dgm:pt>
    <dgm:pt modelId="{810EEC16-598D-4648-9236-CC40FC3BB3FA}">
      <dgm:prSet/>
      <dgm:spPr/>
      <dgm:t>
        <a:bodyPr/>
        <a:lstStyle/>
        <a:p>
          <a:r>
            <a:rPr lang="fr-FR" b="0" i="0" dirty="0"/>
            <a:t>Exploiter la boîte à outils avec efficacité</a:t>
          </a:r>
          <a:endParaRPr lang="fr-FR" dirty="0"/>
        </a:p>
      </dgm:t>
    </dgm:pt>
    <dgm:pt modelId="{DF6BB9A7-1147-4CF5-B39E-BC2FF868F632}" type="parTrans" cxnId="{56C783AC-52A6-407A-9F40-C2D2B0EA51CA}">
      <dgm:prSet/>
      <dgm:spPr/>
      <dgm:t>
        <a:bodyPr/>
        <a:lstStyle/>
        <a:p>
          <a:endParaRPr lang="fr-FR"/>
        </a:p>
      </dgm:t>
    </dgm:pt>
    <dgm:pt modelId="{C93F7426-A97E-4D67-8B9C-6F4E06B2F580}" type="sibTrans" cxnId="{56C783AC-52A6-407A-9F40-C2D2B0EA51CA}">
      <dgm:prSet/>
      <dgm:spPr/>
      <dgm:t>
        <a:bodyPr/>
        <a:lstStyle/>
        <a:p>
          <a:endParaRPr lang="fr-FR"/>
        </a:p>
      </dgm:t>
    </dgm:pt>
    <dgm:pt modelId="{782AF56C-D1DC-4C89-8A8C-226E109F9E8B}">
      <dgm:prSet/>
      <dgm:spPr/>
      <dgm:t>
        <a:bodyPr/>
        <a:lstStyle/>
        <a:p>
          <a:pPr>
            <a:buNone/>
          </a:pPr>
          <a:r>
            <a:rPr lang="fr-FR" b="0" i="0" dirty="0"/>
            <a:t>Appréhender la dimension environnementale</a:t>
          </a:r>
          <a:endParaRPr lang="fr-FR" dirty="0"/>
        </a:p>
      </dgm:t>
    </dgm:pt>
    <dgm:pt modelId="{D39002AD-267B-4E37-BC55-515FA2C9D9B5}" type="parTrans" cxnId="{92DF6AEF-0F74-4A48-A613-9446C38B03FD}">
      <dgm:prSet/>
      <dgm:spPr/>
      <dgm:t>
        <a:bodyPr/>
        <a:lstStyle/>
        <a:p>
          <a:endParaRPr lang="fr-FR"/>
        </a:p>
      </dgm:t>
    </dgm:pt>
    <dgm:pt modelId="{68BD9DB6-F06D-41AE-B0C2-F964849F1229}" type="sibTrans" cxnId="{92DF6AEF-0F74-4A48-A613-9446C38B03FD}">
      <dgm:prSet/>
      <dgm:spPr/>
      <dgm:t>
        <a:bodyPr/>
        <a:lstStyle/>
        <a:p>
          <a:endParaRPr lang="fr-FR"/>
        </a:p>
      </dgm:t>
    </dgm:pt>
    <dgm:pt modelId="{29F95601-E374-4CEC-9C9B-D78E2750B6C6}">
      <dgm:prSet/>
      <dgm:spPr/>
      <dgm:t>
        <a:bodyPr/>
        <a:lstStyle/>
        <a:p>
          <a:pPr>
            <a:buNone/>
          </a:pPr>
          <a:r>
            <a:rPr lang="fr-FR" b="0" i="0" dirty="0">
              <a:latin typeface="Calibri Light" panose="020F0302020204030204"/>
            </a:rPr>
            <a:t>Cerner</a:t>
          </a:r>
          <a:r>
            <a:rPr lang="fr-FR" b="0" i="0" dirty="0"/>
            <a:t> les enjeux sociaux</a:t>
          </a:r>
          <a:endParaRPr lang="fr-FR" dirty="0"/>
        </a:p>
      </dgm:t>
    </dgm:pt>
    <dgm:pt modelId="{78B2E7F6-C605-4BBA-9B72-3DEFA6A505A5}" type="parTrans" cxnId="{C90C120F-274B-4EC9-8503-758B8B98B783}">
      <dgm:prSet/>
      <dgm:spPr/>
      <dgm:t>
        <a:bodyPr/>
        <a:lstStyle/>
        <a:p>
          <a:endParaRPr lang="fr-FR"/>
        </a:p>
      </dgm:t>
    </dgm:pt>
    <dgm:pt modelId="{C23B778F-38BC-486B-AAF6-1263179E95F4}" type="sibTrans" cxnId="{C90C120F-274B-4EC9-8503-758B8B98B783}">
      <dgm:prSet/>
      <dgm:spPr/>
      <dgm:t>
        <a:bodyPr/>
        <a:lstStyle/>
        <a:p>
          <a:endParaRPr lang="fr-FR"/>
        </a:p>
      </dgm:t>
    </dgm:pt>
    <dgm:pt modelId="{B878417E-8825-4DFF-B001-D8720848A6C3}">
      <dgm:prSet/>
      <dgm:spPr/>
      <dgm:t>
        <a:bodyPr/>
        <a:lstStyle/>
        <a:p>
          <a:pPr rtl="0"/>
          <a:r>
            <a:rPr lang="fr-FR" b="0" i="0" dirty="0">
              <a:latin typeface="Calibri Light" panose="020F0302020204030204"/>
            </a:rPr>
            <a:t>Identifier</a:t>
          </a:r>
          <a:r>
            <a:rPr lang="fr-FR" b="0" i="0" dirty="0"/>
            <a:t> les</a:t>
          </a:r>
          <a:r>
            <a:rPr lang="fr-FR" b="0" i="0" dirty="0">
              <a:latin typeface="Calibri Light" panose="020F0302020204030204"/>
            </a:rPr>
            <a:t> enjeux</a:t>
          </a:r>
          <a:r>
            <a:rPr lang="fr-FR" b="0" i="0" dirty="0"/>
            <a:t> de gouvernance</a:t>
          </a:r>
          <a:endParaRPr lang="fr-FR" dirty="0"/>
        </a:p>
      </dgm:t>
    </dgm:pt>
    <dgm:pt modelId="{577B0A94-174F-457D-96AB-C525A8FFB4A2}" type="parTrans" cxnId="{9632173F-41D0-40B7-AD9D-D2F3A6619FBC}">
      <dgm:prSet/>
      <dgm:spPr/>
      <dgm:t>
        <a:bodyPr/>
        <a:lstStyle/>
        <a:p>
          <a:endParaRPr lang="fr-FR"/>
        </a:p>
      </dgm:t>
    </dgm:pt>
    <dgm:pt modelId="{55216AE7-A815-4231-9A9D-C5B607BC83C3}" type="sibTrans" cxnId="{9632173F-41D0-40B7-AD9D-D2F3A6619FBC}">
      <dgm:prSet/>
      <dgm:spPr/>
      <dgm:t>
        <a:bodyPr/>
        <a:lstStyle/>
        <a:p>
          <a:endParaRPr lang="fr-FR"/>
        </a:p>
      </dgm:t>
    </dgm:pt>
    <dgm:pt modelId="{B637EA95-7FCF-4061-A150-F8C5740D8CE5}" type="pres">
      <dgm:prSet presAssocID="{DEAEC0BF-98E9-4707-8C5F-47748EA73408}" presName="Name0" presStyleCnt="0">
        <dgm:presLayoutVars>
          <dgm:dir/>
          <dgm:animLvl val="lvl"/>
          <dgm:resizeHandles val="exact"/>
        </dgm:presLayoutVars>
      </dgm:prSet>
      <dgm:spPr/>
    </dgm:pt>
    <dgm:pt modelId="{BDCA9D4F-6C86-44D7-89B8-AEBFA6F44CDC}" type="pres">
      <dgm:prSet presAssocID="{7162EA44-EA74-4A15-83E7-1EA97C65064F}" presName="boxAndChildren" presStyleCnt="0"/>
      <dgm:spPr/>
    </dgm:pt>
    <dgm:pt modelId="{D8CEAFD0-2320-4F4A-B62C-A945FD3F9559}" type="pres">
      <dgm:prSet presAssocID="{7162EA44-EA74-4A15-83E7-1EA97C65064F}" presName="parentTextBox" presStyleLbl="node1" presStyleIdx="0" presStyleCnt="3"/>
      <dgm:spPr/>
    </dgm:pt>
    <dgm:pt modelId="{BFFFFA7D-139D-4740-BFF4-BB18617779C0}" type="pres">
      <dgm:prSet presAssocID="{7162EA44-EA74-4A15-83E7-1EA97C65064F}" presName="entireBox" presStyleLbl="node1" presStyleIdx="0" presStyleCnt="3"/>
      <dgm:spPr/>
    </dgm:pt>
    <dgm:pt modelId="{F978AA00-F43E-4C53-A337-613FC393D50C}" type="pres">
      <dgm:prSet presAssocID="{7162EA44-EA74-4A15-83E7-1EA97C65064F}" presName="descendantBox" presStyleCnt="0"/>
      <dgm:spPr/>
    </dgm:pt>
    <dgm:pt modelId="{C61806D4-22C4-4250-93C7-F7A97CDE4211}" type="pres">
      <dgm:prSet presAssocID="{782AF56C-D1DC-4C89-8A8C-226E109F9E8B}" presName="childTextBox" presStyleLbl="fgAccFollowNode1" presStyleIdx="0" presStyleCnt="10">
        <dgm:presLayoutVars>
          <dgm:bulletEnabled val="1"/>
        </dgm:presLayoutVars>
      </dgm:prSet>
      <dgm:spPr/>
    </dgm:pt>
    <dgm:pt modelId="{62478563-6B7A-4733-9EDE-2C15CBEE5F8D}" type="pres">
      <dgm:prSet presAssocID="{29F95601-E374-4CEC-9C9B-D78E2750B6C6}" presName="childTextBox" presStyleLbl="fgAccFollowNode1" presStyleIdx="1" presStyleCnt="10">
        <dgm:presLayoutVars>
          <dgm:bulletEnabled val="1"/>
        </dgm:presLayoutVars>
      </dgm:prSet>
      <dgm:spPr/>
    </dgm:pt>
    <dgm:pt modelId="{8B2F8D74-D205-4990-B65B-5A49D0F3DB05}" type="pres">
      <dgm:prSet presAssocID="{B878417E-8825-4DFF-B001-D8720848A6C3}" presName="childTextBox" presStyleLbl="fgAccFollowNode1" presStyleIdx="2" presStyleCnt="10">
        <dgm:presLayoutVars>
          <dgm:bulletEnabled val="1"/>
        </dgm:presLayoutVars>
      </dgm:prSet>
      <dgm:spPr/>
    </dgm:pt>
    <dgm:pt modelId="{431AB922-16D3-4B4D-80A8-8AB84F6D4E29}" type="pres">
      <dgm:prSet presAssocID="{D00B19A3-65D7-4BCE-BDA8-622BDA757A43}" presName="sp" presStyleCnt="0"/>
      <dgm:spPr/>
    </dgm:pt>
    <dgm:pt modelId="{1A57AB4F-B55B-43EC-9D57-3260B0144D01}" type="pres">
      <dgm:prSet presAssocID="{5FC74967-5821-44F6-9F03-EA223582C6EF}" presName="arrowAndChildren" presStyleCnt="0"/>
      <dgm:spPr/>
    </dgm:pt>
    <dgm:pt modelId="{57BB88CA-0600-4FFE-8E20-4803B709820B}" type="pres">
      <dgm:prSet presAssocID="{5FC74967-5821-44F6-9F03-EA223582C6EF}" presName="parentTextArrow" presStyleLbl="node1" presStyleIdx="0" presStyleCnt="3"/>
      <dgm:spPr/>
    </dgm:pt>
    <dgm:pt modelId="{4E568009-FB4D-4515-9C3D-F792A793A17A}" type="pres">
      <dgm:prSet presAssocID="{5FC74967-5821-44F6-9F03-EA223582C6EF}" presName="arrow" presStyleLbl="node1" presStyleIdx="1" presStyleCnt="3"/>
      <dgm:spPr/>
    </dgm:pt>
    <dgm:pt modelId="{9BCAE01C-6DB2-44DD-913B-AD7A2AB91719}" type="pres">
      <dgm:prSet presAssocID="{5FC74967-5821-44F6-9F03-EA223582C6EF}" presName="descendantArrow" presStyleCnt="0"/>
      <dgm:spPr/>
    </dgm:pt>
    <dgm:pt modelId="{158D78F4-1AE6-43F7-96AC-AC6EA9D2AA97}" type="pres">
      <dgm:prSet presAssocID="{D11F5125-8DC4-4253-A0AB-25FC0D5BDF68}" presName="childTextArrow" presStyleLbl="fgAccFollowNode1" presStyleIdx="3" presStyleCnt="10">
        <dgm:presLayoutVars>
          <dgm:bulletEnabled val="1"/>
        </dgm:presLayoutVars>
      </dgm:prSet>
      <dgm:spPr/>
    </dgm:pt>
    <dgm:pt modelId="{82360834-08D2-4754-9442-BA9F1033B91D}" type="pres">
      <dgm:prSet presAssocID="{ABF07BD3-2700-4489-866B-859BA5A1FD14}" presName="childTextArrow" presStyleLbl="fgAccFollowNode1" presStyleIdx="4" presStyleCnt="10">
        <dgm:presLayoutVars>
          <dgm:bulletEnabled val="1"/>
        </dgm:presLayoutVars>
      </dgm:prSet>
      <dgm:spPr/>
    </dgm:pt>
    <dgm:pt modelId="{12CF2F59-BCAA-4CA8-9BDD-06B2FE85BFA6}" type="pres">
      <dgm:prSet presAssocID="{0824964C-E4F3-442C-A812-F6972484E4C0}" presName="childTextArrow" presStyleLbl="fgAccFollowNode1" presStyleIdx="5" presStyleCnt="10">
        <dgm:presLayoutVars>
          <dgm:bulletEnabled val="1"/>
        </dgm:presLayoutVars>
      </dgm:prSet>
      <dgm:spPr/>
    </dgm:pt>
    <dgm:pt modelId="{B4560FDD-AE01-404D-9D43-89904573E7E7}" type="pres">
      <dgm:prSet presAssocID="{810EEC16-598D-4648-9236-CC40FC3BB3FA}" presName="childTextArrow" presStyleLbl="fgAccFollowNode1" presStyleIdx="6" presStyleCnt="10">
        <dgm:presLayoutVars>
          <dgm:bulletEnabled val="1"/>
        </dgm:presLayoutVars>
      </dgm:prSet>
      <dgm:spPr/>
    </dgm:pt>
    <dgm:pt modelId="{155F8EDA-0608-4B96-A57A-329E30478333}" type="pres">
      <dgm:prSet presAssocID="{7B3BBA78-EA3A-4EC0-A11B-2408B5C41B72}" presName="sp" presStyleCnt="0"/>
      <dgm:spPr/>
    </dgm:pt>
    <dgm:pt modelId="{88C54B8A-4BC0-4411-A765-74F53476BE6D}" type="pres">
      <dgm:prSet presAssocID="{3CB2BBA7-CEA0-4467-A6AE-A0C72C529AD8}" presName="arrowAndChildren" presStyleCnt="0"/>
      <dgm:spPr/>
    </dgm:pt>
    <dgm:pt modelId="{76404FC0-4D49-413E-9282-CFEEC8F7E527}" type="pres">
      <dgm:prSet presAssocID="{3CB2BBA7-CEA0-4467-A6AE-A0C72C529AD8}" presName="parentTextArrow" presStyleLbl="node1" presStyleIdx="1" presStyleCnt="3"/>
      <dgm:spPr/>
    </dgm:pt>
    <dgm:pt modelId="{C6945BE9-BB86-4EB4-BB38-F664046D07C5}" type="pres">
      <dgm:prSet presAssocID="{3CB2BBA7-CEA0-4467-A6AE-A0C72C529AD8}" presName="arrow" presStyleLbl="node1" presStyleIdx="2" presStyleCnt="3" custScaleX="99792"/>
      <dgm:spPr/>
    </dgm:pt>
    <dgm:pt modelId="{E991B427-B836-40C4-87FB-6C2D443054C5}" type="pres">
      <dgm:prSet presAssocID="{3CB2BBA7-CEA0-4467-A6AE-A0C72C529AD8}" presName="descendantArrow" presStyleCnt="0"/>
      <dgm:spPr/>
    </dgm:pt>
    <dgm:pt modelId="{76588A47-94FD-4D10-891D-6D88BC3148B3}" type="pres">
      <dgm:prSet presAssocID="{AE45FDB4-54F3-4BB1-A789-A291D587BEFC}" presName="childTextArrow" presStyleLbl="fgAccFollowNode1" presStyleIdx="7" presStyleCnt="10">
        <dgm:presLayoutVars>
          <dgm:bulletEnabled val="1"/>
        </dgm:presLayoutVars>
      </dgm:prSet>
      <dgm:spPr/>
    </dgm:pt>
    <dgm:pt modelId="{3ACD1E5F-0781-4B18-8C0B-2F0D9FD23D37}" type="pres">
      <dgm:prSet presAssocID="{0095DED5-D52B-4B33-971B-EBA7B7FFE850}" presName="childTextArrow" presStyleLbl="fgAccFollowNode1" presStyleIdx="8" presStyleCnt="10">
        <dgm:presLayoutVars>
          <dgm:bulletEnabled val="1"/>
        </dgm:presLayoutVars>
      </dgm:prSet>
      <dgm:spPr/>
    </dgm:pt>
    <dgm:pt modelId="{EC1634DD-5DD5-4F04-9FAB-324C92884254}" type="pres">
      <dgm:prSet presAssocID="{A3EEC566-2CD0-4FEB-A5A9-E9052E1CCC6B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C90C120F-274B-4EC9-8503-758B8B98B783}" srcId="{7162EA44-EA74-4A15-83E7-1EA97C65064F}" destId="{29F95601-E374-4CEC-9C9B-D78E2750B6C6}" srcOrd="1" destOrd="0" parTransId="{78B2E7F6-C605-4BBA-9B72-3DEFA6A505A5}" sibTransId="{C23B778F-38BC-486B-AAF6-1263179E95F4}"/>
    <dgm:cxn modelId="{738CC014-11C4-4A09-AE23-FE991C15E5A7}" type="presOf" srcId="{5FC74967-5821-44F6-9F03-EA223582C6EF}" destId="{57BB88CA-0600-4FFE-8E20-4803B709820B}" srcOrd="0" destOrd="0" presId="urn:microsoft.com/office/officeart/2005/8/layout/process4"/>
    <dgm:cxn modelId="{6D531821-DDCF-463C-A563-4C7E833D0EC6}" type="presOf" srcId="{D11F5125-8DC4-4253-A0AB-25FC0D5BDF68}" destId="{158D78F4-1AE6-43F7-96AC-AC6EA9D2AA97}" srcOrd="0" destOrd="0" presId="urn:microsoft.com/office/officeart/2005/8/layout/process4"/>
    <dgm:cxn modelId="{F87C6521-65E1-41C8-B718-C1DC42292628}" type="presOf" srcId="{3CB2BBA7-CEA0-4467-A6AE-A0C72C529AD8}" destId="{C6945BE9-BB86-4EB4-BB38-F664046D07C5}" srcOrd="1" destOrd="0" presId="urn:microsoft.com/office/officeart/2005/8/layout/process4"/>
    <dgm:cxn modelId="{0E513022-2AC4-4DED-BEC1-85ED478FF37C}" srcId="{DEAEC0BF-98E9-4707-8C5F-47748EA73408}" destId="{7162EA44-EA74-4A15-83E7-1EA97C65064F}" srcOrd="2" destOrd="0" parTransId="{7DCEA297-C362-4C4B-8280-AC4DC100B841}" sibTransId="{8F3A5DC9-0F6D-4D88-B38D-A24A9163239B}"/>
    <dgm:cxn modelId="{39E54529-A9E2-4190-B0DF-AA7F5D6424C0}" type="presOf" srcId="{A3EEC566-2CD0-4FEB-A5A9-E9052E1CCC6B}" destId="{EC1634DD-5DD5-4F04-9FAB-324C92884254}" srcOrd="0" destOrd="0" presId="urn:microsoft.com/office/officeart/2005/8/layout/process4"/>
    <dgm:cxn modelId="{9690A732-E799-43F1-904A-4E8C0DE14659}" type="presOf" srcId="{0095DED5-D52B-4B33-971B-EBA7B7FFE850}" destId="{3ACD1E5F-0781-4B18-8C0B-2F0D9FD23D37}" srcOrd="0" destOrd="0" presId="urn:microsoft.com/office/officeart/2005/8/layout/process4"/>
    <dgm:cxn modelId="{72FD9D3D-B8F6-4136-86E2-FEA33067B29B}" type="presOf" srcId="{ABF07BD3-2700-4489-866B-859BA5A1FD14}" destId="{82360834-08D2-4754-9442-BA9F1033B91D}" srcOrd="0" destOrd="0" presId="urn:microsoft.com/office/officeart/2005/8/layout/process4"/>
    <dgm:cxn modelId="{9632173F-41D0-40B7-AD9D-D2F3A6619FBC}" srcId="{7162EA44-EA74-4A15-83E7-1EA97C65064F}" destId="{B878417E-8825-4DFF-B001-D8720848A6C3}" srcOrd="2" destOrd="0" parTransId="{577B0A94-174F-457D-96AB-C525A8FFB4A2}" sibTransId="{55216AE7-A815-4231-9A9D-C5B607BC83C3}"/>
    <dgm:cxn modelId="{C433A146-096F-4F46-9228-964FB7D6DB1E}" srcId="{5FC74967-5821-44F6-9F03-EA223582C6EF}" destId="{0824964C-E4F3-442C-A812-F6972484E4C0}" srcOrd="2" destOrd="0" parTransId="{33DDDD26-9181-473F-815C-4F28ED4FA00C}" sibTransId="{F237DAE5-28AB-45FB-853E-6FDDEE780BF1}"/>
    <dgm:cxn modelId="{94609068-86F5-404B-AB07-5C26A4F56FC1}" type="presOf" srcId="{3CB2BBA7-CEA0-4467-A6AE-A0C72C529AD8}" destId="{76404FC0-4D49-413E-9282-CFEEC8F7E527}" srcOrd="0" destOrd="0" presId="urn:microsoft.com/office/officeart/2005/8/layout/process4"/>
    <dgm:cxn modelId="{05C8BF6B-0148-4055-94BF-5423C7ABFC60}" type="presOf" srcId="{0824964C-E4F3-442C-A812-F6972484E4C0}" destId="{12CF2F59-BCAA-4CA8-9BDD-06B2FE85BFA6}" srcOrd="0" destOrd="0" presId="urn:microsoft.com/office/officeart/2005/8/layout/process4"/>
    <dgm:cxn modelId="{5D6FEE7A-CDB7-46FD-A789-657CB855EE3D}" type="presOf" srcId="{782AF56C-D1DC-4C89-8A8C-226E109F9E8B}" destId="{C61806D4-22C4-4250-93C7-F7A97CDE4211}" srcOrd="0" destOrd="0" presId="urn:microsoft.com/office/officeart/2005/8/layout/process4"/>
    <dgm:cxn modelId="{AAD16C7E-A0ED-4DBE-A42F-D48F27D2AA28}" srcId="{DEAEC0BF-98E9-4707-8C5F-47748EA73408}" destId="{5FC74967-5821-44F6-9F03-EA223582C6EF}" srcOrd="1" destOrd="0" parTransId="{B20AE10D-796A-46FF-B77D-475DCD4C1EEF}" sibTransId="{D00B19A3-65D7-4BCE-BDA8-622BDA757A43}"/>
    <dgm:cxn modelId="{305C7286-4291-4C58-BC3A-2B007C61F791}" srcId="{5FC74967-5821-44F6-9F03-EA223582C6EF}" destId="{ABF07BD3-2700-4489-866B-859BA5A1FD14}" srcOrd="1" destOrd="0" parTransId="{888E6F6F-E512-433B-9035-16038B2E0932}" sibTransId="{A307B8E4-BC54-42BA-BA00-E43D05F71E9A}"/>
    <dgm:cxn modelId="{BAE39787-E7F6-4378-8F6C-0F38C64E4263}" type="presOf" srcId="{5FC74967-5821-44F6-9F03-EA223582C6EF}" destId="{4E568009-FB4D-4515-9C3D-F792A793A17A}" srcOrd="1" destOrd="0" presId="urn:microsoft.com/office/officeart/2005/8/layout/process4"/>
    <dgm:cxn modelId="{1D054390-9FD1-45CE-A421-D2ABA39E1AF1}" srcId="{5FC74967-5821-44F6-9F03-EA223582C6EF}" destId="{D11F5125-8DC4-4253-A0AB-25FC0D5BDF68}" srcOrd="0" destOrd="0" parTransId="{F8BBC913-0316-41AF-8CD5-F3DF5C0781C1}" sibTransId="{330307E4-78B5-41F3-9245-2532D856EE6D}"/>
    <dgm:cxn modelId="{9CC94799-9502-41B8-A2FD-94B81F70DB55}" type="presOf" srcId="{7162EA44-EA74-4A15-83E7-1EA97C65064F}" destId="{BFFFFA7D-139D-4740-BFF4-BB18617779C0}" srcOrd="1" destOrd="0" presId="urn:microsoft.com/office/officeart/2005/8/layout/process4"/>
    <dgm:cxn modelId="{A61E7EA4-73F9-4F20-A51D-7137CC0A7D78}" type="presOf" srcId="{29F95601-E374-4CEC-9C9B-D78E2750B6C6}" destId="{62478563-6B7A-4733-9EDE-2C15CBEE5F8D}" srcOrd="0" destOrd="0" presId="urn:microsoft.com/office/officeart/2005/8/layout/process4"/>
    <dgm:cxn modelId="{4E9A87A4-C50F-4554-A1D3-8EDD25905D37}" type="presOf" srcId="{7162EA44-EA74-4A15-83E7-1EA97C65064F}" destId="{D8CEAFD0-2320-4F4A-B62C-A945FD3F9559}" srcOrd="0" destOrd="0" presId="urn:microsoft.com/office/officeart/2005/8/layout/process4"/>
    <dgm:cxn modelId="{56C783AC-52A6-407A-9F40-C2D2B0EA51CA}" srcId="{5FC74967-5821-44F6-9F03-EA223582C6EF}" destId="{810EEC16-598D-4648-9236-CC40FC3BB3FA}" srcOrd="3" destOrd="0" parTransId="{DF6BB9A7-1147-4CF5-B39E-BC2FF868F632}" sibTransId="{C93F7426-A97E-4D67-8B9C-6F4E06B2F580}"/>
    <dgm:cxn modelId="{01785FB0-0105-4C27-BED5-FDEC3AF3F3F6}" srcId="{3CB2BBA7-CEA0-4467-A6AE-A0C72C529AD8}" destId="{0095DED5-D52B-4B33-971B-EBA7B7FFE850}" srcOrd="1" destOrd="0" parTransId="{6D9FFDE1-9C21-4A45-95F0-ADE4DF42E08A}" sibTransId="{999F4B38-735B-419D-A6A6-05021FEE55CB}"/>
    <dgm:cxn modelId="{A70D84C7-C0AB-43D0-A803-9A57905A24BD}" type="presOf" srcId="{B878417E-8825-4DFF-B001-D8720848A6C3}" destId="{8B2F8D74-D205-4990-B65B-5A49D0F3DB05}" srcOrd="0" destOrd="0" presId="urn:microsoft.com/office/officeart/2005/8/layout/process4"/>
    <dgm:cxn modelId="{9D34D7CB-A949-4605-BE76-129FAD29CB72}" srcId="{3CB2BBA7-CEA0-4467-A6AE-A0C72C529AD8}" destId="{AE45FDB4-54F3-4BB1-A789-A291D587BEFC}" srcOrd="0" destOrd="0" parTransId="{1D26F80D-AA35-4A96-806C-886A82C22856}" sibTransId="{6AF7DD06-C3E6-43AF-B6CC-D5F6D1F0CF27}"/>
    <dgm:cxn modelId="{0D4EEECD-82EA-42DB-B954-91086211D358}" srcId="{3CB2BBA7-CEA0-4467-A6AE-A0C72C529AD8}" destId="{A3EEC566-2CD0-4FEB-A5A9-E9052E1CCC6B}" srcOrd="2" destOrd="0" parTransId="{9D62D050-01D7-4DB0-8EBD-AA98FF8186D0}" sibTransId="{A1821AA9-7EE0-4538-97B2-6CB5D1296E2A}"/>
    <dgm:cxn modelId="{73BFDDD8-8314-4A27-8BC5-0D0C2169B75E}" srcId="{DEAEC0BF-98E9-4707-8C5F-47748EA73408}" destId="{3CB2BBA7-CEA0-4467-A6AE-A0C72C529AD8}" srcOrd="0" destOrd="0" parTransId="{E8A3BB95-A8AA-47E2-B75F-0A4062CFFBDD}" sibTransId="{7B3BBA78-EA3A-4EC0-A11B-2408B5C41B72}"/>
    <dgm:cxn modelId="{B17EEAEC-E271-4EF4-930A-93D93A499FB1}" type="presOf" srcId="{810EEC16-598D-4648-9236-CC40FC3BB3FA}" destId="{B4560FDD-AE01-404D-9D43-89904573E7E7}" srcOrd="0" destOrd="0" presId="urn:microsoft.com/office/officeart/2005/8/layout/process4"/>
    <dgm:cxn modelId="{92DF6AEF-0F74-4A48-A613-9446C38B03FD}" srcId="{7162EA44-EA74-4A15-83E7-1EA97C65064F}" destId="{782AF56C-D1DC-4C89-8A8C-226E109F9E8B}" srcOrd="0" destOrd="0" parTransId="{D39002AD-267B-4E37-BC55-515FA2C9D9B5}" sibTransId="{68BD9DB6-F06D-41AE-B0C2-F964849F1229}"/>
    <dgm:cxn modelId="{65B5A0F2-851A-4E6E-BA57-E7B1D165C16C}" type="presOf" srcId="{AE45FDB4-54F3-4BB1-A789-A291D587BEFC}" destId="{76588A47-94FD-4D10-891D-6D88BC3148B3}" srcOrd="0" destOrd="0" presId="urn:microsoft.com/office/officeart/2005/8/layout/process4"/>
    <dgm:cxn modelId="{9D2C0FFE-8666-487A-8C93-1B39484FD670}" type="presOf" srcId="{DEAEC0BF-98E9-4707-8C5F-47748EA73408}" destId="{B637EA95-7FCF-4061-A150-F8C5740D8CE5}" srcOrd="0" destOrd="0" presId="urn:microsoft.com/office/officeart/2005/8/layout/process4"/>
    <dgm:cxn modelId="{4C759744-2344-4EF9-9774-C531DB1B50EB}" type="presParOf" srcId="{B637EA95-7FCF-4061-A150-F8C5740D8CE5}" destId="{BDCA9D4F-6C86-44D7-89B8-AEBFA6F44CDC}" srcOrd="0" destOrd="0" presId="urn:microsoft.com/office/officeart/2005/8/layout/process4"/>
    <dgm:cxn modelId="{01DC65A2-6C1E-44EA-A1F3-B2A497A74808}" type="presParOf" srcId="{BDCA9D4F-6C86-44D7-89B8-AEBFA6F44CDC}" destId="{D8CEAFD0-2320-4F4A-B62C-A945FD3F9559}" srcOrd="0" destOrd="0" presId="urn:microsoft.com/office/officeart/2005/8/layout/process4"/>
    <dgm:cxn modelId="{49FBE662-9711-4660-8EA5-12B10BACA63E}" type="presParOf" srcId="{BDCA9D4F-6C86-44D7-89B8-AEBFA6F44CDC}" destId="{BFFFFA7D-139D-4740-BFF4-BB18617779C0}" srcOrd="1" destOrd="0" presId="urn:microsoft.com/office/officeart/2005/8/layout/process4"/>
    <dgm:cxn modelId="{CFAF448A-BECF-47CE-ACF3-AFAC22167D7B}" type="presParOf" srcId="{BDCA9D4F-6C86-44D7-89B8-AEBFA6F44CDC}" destId="{F978AA00-F43E-4C53-A337-613FC393D50C}" srcOrd="2" destOrd="0" presId="urn:microsoft.com/office/officeart/2005/8/layout/process4"/>
    <dgm:cxn modelId="{56308B83-70E9-40FF-AD88-405A989B3168}" type="presParOf" srcId="{F978AA00-F43E-4C53-A337-613FC393D50C}" destId="{C61806D4-22C4-4250-93C7-F7A97CDE4211}" srcOrd="0" destOrd="0" presId="urn:microsoft.com/office/officeart/2005/8/layout/process4"/>
    <dgm:cxn modelId="{78E35780-9A32-42A7-B0C2-A509251903F5}" type="presParOf" srcId="{F978AA00-F43E-4C53-A337-613FC393D50C}" destId="{62478563-6B7A-4733-9EDE-2C15CBEE5F8D}" srcOrd="1" destOrd="0" presId="urn:microsoft.com/office/officeart/2005/8/layout/process4"/>
    <dgm:cxn modelId="{12AAEFBA-C54F-4050-AEFB-658FDA3FC449}" type="presParOf" srcId="{F978AA00-F43E-4C53-A337-613FC393D50C}" destId="{8B2F8D74-D205-4990-B65B-5A49D0F3DB05}" srcOrd="2" destOrd="0" presId="urn:microsoft.com/office/officeart/2005/8/layout/process4"/>
    <dgm:cxn modelId="{B29B174A-6F59-4F84-87DC-107C19AF86BB}" type="presParOf" srcId="{B637EA95-7FCF-4061-A150-F8C5740D8CE5}" destId="{431AB922-16D3-4B4D-80A8-8AB84F6D4E29}" srcOrd="1" destOrd="0" presId="urn:microsoft.com/office/officeart/2005/8/layout/process4"/>
    <dgm:cxn modelId="{66141ED8-C718-4973-A4F5-0B70D1A78897}" type="presParOf" srcId="{B637EA95-7FCF-4061-A150-F8C5740D8CE5}" destId="{1A57AB4F-B55B-43EC-9D57-3260B0144D01}" srcOrd="2" destOrd="0" presId="urn:microsoft.com/office/officeart/2005/8/layout/process4"/>
    <dgm:cxn modelId="{6276EBF8-246D-462F-94CB-70B12D296DBD}" type="presParOf" srcId="{1A57AB4F-B55B-43EC-9D57-3260B0144D01}" destId="{57BB88CA-0600-4FFE-8E20-4803B709820B}" srcOrd="0" destOrd="0" presId="urn:microsoft.com/office/officeart/2005/8/layout/process4"/>
    <dgm:cxn modelId="{141B7056-69DD-4CBE-85A1-7F9244F820B6}" type="presParOf" srcId="{1A57AB4F-B55B-43EC-9D57-3260B0144D01}" destId="{4E568009-FB4D-4515-9C3D-F792A793A17A}" srcOrd="1" destOrd="0" presId="urn:microsoft.com/office/officeart/2005/8/layout/process4"/>
    <dgm:cxn modelId="{D9E3509D-9205-474B-A1E8-C1CA393971FA}" type="presParOf" srcId="{1A57AB4F-B55B-43EC-9D57-3260B0144D01}" destId="{9BCAE01C-6DB2-44DD-913B-AD7A2AB91719}" srcOrd="2" destOrd="0" presId="urn:microsoft.com/office/officeart/2005/8/layout/process4"/>
    <dgm:cxn modelId="{FA9DBDCA-DD76-4202-8DD2-10633DDE603F}" type="presParOf" srcId="{9BCAE01C-6DB2-44DD-913B-AD7A2AB91719}" destId="{158D78F4-1AE6-43F7-96AC-AC6EA9D2AA97}" srcOrd="0" destOrd="0" presId="urn:microsoft.com/office/officeart/2005/8/layout/process4"/>
    <dgm:cxn modelId="{E88EE8A5-897C-4093-B88F-1552F3E319AB}" type="presParOf" srcId="{9BCAE01C-6DB2-44DD-913B-AD7A2AB91719}" destId="{82360834-08D2-4754-9442-BA9F1033B91D}" srcOrd="1" destOrd="0" presId="urn:microsoft.com/office/officeart/2005/8/layout/process4"/>
    <dgm:cxn modelId="{6F5E1662-A334-434A-A001-7A1D96395054}" type="presParOf" srcId="{9BCAE01C-6DB2-44DD-913B-AD7A2AB91719}" destId="{12CF2F59-BCAA-4CA8-9BDD-06B2FE85BFA6}" srcOrd="2" destOrd="0" presId="urn:microsoft.com/office/officeart/2005/8/layout/process4"/>
    <dgm:cxn modelId="{807784EC-FC81-432C-A115-57185554497F}" type="presParOf" srcId="{9BCAE01C-6DB2-44DD-913B-AD7A2AB91719}" destId="{B4560FDD-AE01-404D-9D43-89904573E7E7}" srcOrd="3" destOrd="0" presId="urn:microsoft.com/office/officeart/2005/8/layout/process4"/>
    <dgm:cxn modelId="{02353F0A-719C-49ED-BF4F-DA6C1CFC8ACF}" type="presParOf" srcId="{B637EA95-7FCF-4061-A150-F8C5740D8CE5}" destId="{155F8EDA-0608-4B96-A57A-329E30478333}" srcOrd="3" destOrd="0" presId="urn:microsoft.com/office/officeart/2005/8/layout/process4"/>
    <dgm:cxn modelId="{F245979E-52DB-40A2-A387-B060C6FDB7C3}" type="presParOf" srcId="{B637EA95-7FCF-4061-A150-F8C5740D8CE5}" destId="{88C54B8A-4BC0-4411-A765-74F53476BE6D}" srcOrd="4" destOrd="0" presId="urn:microsoft.com/office/officeart/2005/8/layout/process4"/>
    <dgm:cxn modelId="{9038B8F5-0326-4354-AD38-685C16260A5C}" type="presParOf" srcId="{88C54B8A-4BC0-4411-A765-74F53476BE6D}" destId="{76404FC0-4D49-413E-9282-CFEEC8F7E527}" srcOrd="0" destOrd="0" presId="urn:microsoft.com/office/officeart/2005/8/layout/process4"/>
    <dgm:cxn modelId="{22BF1282-F931-46D1-B437-952079D9777F}" type="presParOf" srcId="{88C54B8A-4BC0-4411-A765-74F53476BE6D}" destId="{C6945BE9-BB86-4EB4-BB38-F664046D07C5}" srcOrd="1" destOrd="0" presId="urn:microsoft.com/office/officeart/2005/8/layout/process4"/>
    <dgm:cxn modelId="{BD0067A2-3E3A-4A33-9992-C86A045C3F24}" type="presParOf" srcId="{88C54B8A-4BC0-4411-A765-74F53476BE6D}" destId="{E991B427-B836-40C4-87FB-6C2D443054C5}" srcOrd="2" destOrd="0" presId="urn:microsoft.com/office/officeart/2005/8/layout/process4"/>
    <dgm:cxn modelId="{F0480CB2-1FEA-4B1A-B245-FBE09666A47B}" type="presParOf" srcId="{E991B427-B836-40C4-87FB-6C2D443054C5}" destId="{76588A47-94FD-4D10-891D-6D88BC3148B3}" srcOrd="0" destOrd="0" presId="urn:microsoft.com/office/officeart/2005/8/layout/process4"/>
    <dgm:cxn modelId="{947E74E7-C425-434A-93A1-FF63A976772E}" type="presParOf" srcId="{E991B427-B836-40C4-87FB-6C2D443054C5}" destId="{3ACD1E5F-0781-4B18-8C0B-2F0D9FD23D37}" srcOrd="1" destOrd="0" presId="urn:microsoft.com/office/officeart/2005/8/layout/process4"/>
    <dgm:cxn modelId="{8116BCA6-AFB8-4313-9B8E-43CCAEC0FA56}" type="presParOf" srcId="{E991B427-B836-40C4-87FB-6C2D443054C5}" destId="{EC1634DD-5DD5-4F04-9FAB-324C92884254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AEC0BF-98E9-4707-8C5F-47748EA7340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B2BBA7-CEA0-4467-A6AE-A0C72C529AD8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JOUR 4 : lancement ou renouvellement de la démarche RSE</a:t>
          </a:r>
        </a:p>
      </dgm:t>
    </dgm:pt>
    <dgm:pt modelId="{E8A3BB95-A8AA-47E2-B75F-0A4062CFFBDD}" type="par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BBA78-EA3A-4EC0-A11B-2408B5C41B72}" type="sib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74967-5821-44F6-9F03-EA223582C6EF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JOUR 5 : élaboration de la stratégie RSE</a:t>
          </a:r>
        </a:p>
      </dgm:t>
    </dgm:pt>
    <dgm:pt modelId="{B20AE10D-796A-46FF-B77D-475DCD4C1EEF}" type="par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0B19A3-65D7-4BCE-BDA8-622BDA757A43}" type="sib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62EA44-EA74-4A15-83E7-1EA97C65064F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JOUR 6 : évaluation, </a:t>
          </a:r>
          <a:r>
            <a:rPr lang="fr-FR" dirty="0" err="1">
              <a:latin typeface="Arial" panose="020B0604020202020204" pitchFamily="34" charset="0"/>
              <a:cs typeface="Arial" panose="020B0604020202020204" pitchFamily="34" charset="0"/>
            </a:rPr>
            <a:t>reporting</a:t>
          </a: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 et rapport RSE</a:t>
          </a:r>
          <a:endParaRPr lang="fr-FR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CEA297-C362-4C4B-8280-AC4DC100B841}" type="parTrans" cxnId="{0E513022-2AC4-4DED-BEC1-85ED478FF37C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A5DC9-0F6D-4D88-B38D-A24A9163239B}" type="sibTrans" cxnId="{0E513022-2AC4-4DED-BEC1-85ED478FF37C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E33925-425B-4299-9520-69770E94B546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fr-FR" sz="1050" dirty="0">
              <a:latin typeface="Arial" panose="020B0604020202020204" pitchFamily="34" charset="0"/>
              <a:cs typeface="Arial" panose="020B0604020202020204" pitchFamily="34" charset="0"/>
            </a:rPr>
            <a:t>Réaliser une analyse de double-matérialité</a:t>
          </a:r>
        </a:p>
      </dgm:t>
    </dgm:pt>
    <dgm:pt modelId="{42193C2B-B993-47FB-AF4F-AE7D109BF294}" type="parTrans" cxnId="{512559F1-CF4E-402D-AB78-734ACCD795AC}">
      <dgm:prSet/>
      <dgm:spPr/>
      <dgm:t>
        <a:bodyPr/>
        <a:lstStyle/>
        <a:p>
          <a:endParaRPr lang="fr-FR"/>
        </a:p>
      </dgm:t>
    </dgm:pt>
    <dgm:pt modelId="{0F859B4F-0063-4354-978A-F3CBF328FA7E}" type="sibTrans" cxnId="{512559F1-CF4E-402D-AB78-734ACCD795AC}">
      <dgm:prSet/>
      <dgm:spPr/>
      <dgm:t>
        <a:bodyPr/>
        <a:lstStyle/>
        <a:p>
          <a:endParaRPr lang="fr-FR"/>
        </a:p>
      </dgm:t>
    </dgm:pt>
    <dgm:pt modelId="{C8A6AFCD-5407-4FA0-B01D-C758554552C8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fr-FR" sz="1000" dirty="0">
              <a:latin typeface="Arial" panose="020B0604020202020204" pitchFamily="34" charset="0"/>
              <a:cs typeface="Arial" panose="020B0604020202020204" pitchFamily="34" charset="0"/>
            </a:rPr>
            <a:t>Exécuter le diagnostic et l’état des lieux</a:t>
          </a:r>
        </a:p>
      </dgm:t>
    </dgm:pt>
    <dgm:pt modelId="{5D7939F5-E35F-4084-912A-3E097C62339D}" type="parTrans" cxnId="{461CA30F-6BFE-45BD-BC54-20FAC9746F62}">
      <dgm:prSet/>
      <dgm:spPr/>
      <dgm:t>
        <a:bodyPr/>
        <a:lstStyle/>
        <a:p>
          <a:endParaRPr lang="fr-FR"/>
        </a:p>
      </dgm:t>
    </dgm:pt>
    <dgm:pt modelId="{18A5CAD7-9325-4BF4-9357-B15280A4AA0B}" type="sibTrans" cxnId="{461CA30F-6BFE-45BD-BC54-20FAC9746F62}">
      <dgm:prSet/>
      <dgm:spPr/>
      <dgm:t>
        <a:bodyPr/>
        <a:lstStyle/>
        <a:p>
          <a:endParaRPr lang="fr-FR"/>
        </a:p>
      </dgm:t>
    </dgm:pt>
    <dgm:pt modelId="{F17E800E-8385-4F8D-89A5-01FBD999DC46}">
      <dgm:prSet custT="1"/>
      <dgm:spPr/>
      <dgm:t>
        <a:bodyPr/>
        <a:lstStyle/>
        <a:p>
          <a: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  <a:t>Définir une stratégie claire et cohérente</a:t>
          </a:r>
        </a:p>
      </dgm:t>
    </dgm:pt>
    <dgm:pt modelId="{E42A3BE0-2856-49A4-89E0-EA7452B13082}" type="parTrans" cxnId="{DE48EFA4-7AF4-4EEF-A5C5-F730AD99322F}">
      <dgm:prSet/>
      <dgm:spPr/>
      <dgm:t>
        <a:bodyPr/>
        <a:lstStyle/>
        <a:p>
          <a:endParaRPr lang="fr-FR"/>
        </a:p>
      </dgm:t>
    </dgm:pt>
    <dgm:pt modelId="{ED9DC33F-D5F1-452A-AA63-1C6AF09A8659}" type="sibTrans" cxnId="{DE48EFA4-7AF4-4EEF-A5C5-F730AD99322F}">
      <dgm:prSet/>
      <dgm:spPr/>
      <dgm:t>
        <a:bodyPr/>
        <a:lstStyle/>
        <a:p>
          <a:endParaRPr lang="fr-FR"/>
        </a:p>
      </dgm:t>
    </dgm:pt>
    <dgm:pt modelId="{7F817C82-7873-4BBD-96FE-BD5240318074}">
      <dgm:prSet custT="1"/>
      <dgm:spPr/>
      <dgm:t>
        <a:bodyPr/>
        <a:lstStyle/>
        <a:p>
          <a:r>
            <a:rPr lang="fr-FR" sz="1050" dirty="0">
              <a:latin typeface="Arial" panose="020B0604020202020204" pitchFamily="34" charset="0"/>
              <a:cs typeface="Arial" panose="020B0604020202020204" pitchFamily="34" charset="0"/>
            </a:rPr>
            <a:t>Identifier et prioriser les parties prenantes </a:t>
          </a:r>
        </a:p>
      </dgm:t>
    </dgm:pt>
    <dgm:pt modelId="{1024A93C-BB1A-4561-963E-84BE5DB67554}" type="parTrans" cxnId="{29232A93-0AC6-4C9D-BA45-91AEE446F941}">
      <dgm:prSet/>
      <dgm:spPr/>
      <dgm:t>
        <a:bodyPr/>
        <a:lstStyle/>
        <a:p>
          <a:endParaRPr lang="fr-FR"/>
        </a:p>
      </dgm:t>
    </dgm:pt>
    <dgm:pt modelId="{E93D28F6-D24A-4452-83CD-42C03B2330E6}" type="sibTrans" cxnId="{29232A93-0AC6-4C9D-BA45-91AEE446F941}">
      <dgm:prSet/>
      <dgm:spPr/>
      <dgm:t>
        <a:bodyPr/>
        <a:lstStyle/>
        <a:p>
          <a:endParaRPr lang="fr-FR"/>
        </a:p>
      </dgm:t>
    </dgm:pt>
    <dgm:pt modelId="{5CC631C1-F0C8-4D47-9D6E-9F21D73A1FC8}">
      <dgm:prSet custT="1"/>
      <dgm:spPr/>
      <dgm:t>
        <a:bodyPr/>
        <a:lstStyle/>
        <a:p>
          <a:pPr>
            <a:buNone/>
          </a:pPr>
          <a:r>
            <a:rPr lang="fr-FR" sz="1100" b="0" i="0"/>
            <a:t>Fixer les objectifs, les échéances et les moyens alloués</a:t>
          </a:r>
          <a:endParaRPr lang="fr-FR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05E666-F52C-4E6F-B691-F50B3B0366EE}" type="parTrans" cxnId="{BE387B8D-1020-4F6A-A4AD-D460A64B0BE0}">
      <dgm:prSet/>
      <dgm:spPr/>
      <dgm:t>
        <a:bodyPr/>
        <a:lstStyle/>
        <a:p>
          <a:endParaRPr lang="fr-FR"/>
        </a:p>
      </dgm:t>
    </dgm:pt>
    <dgm:pt modelId="{474F407F-BE2D-4368-BD42-0F532E60609B}" type="sibTrans" cxnId="{BE387B8D-1020-4F6A-A4AD-D460A64B0BE0}">
      <dgm:prSet/>
      <dgm:spPr/>
      <dgm:t>
        <a:bodyPr/>
        <a:lstStyle/>
        <a:p>
          <a:endParaRPr lang="fr-FR"/>
        </a:p>
      </dgm:t>
    </dgm:pt>
    <dgm:pt modelId="{F37FF7AC-1738-4FDE-9994-8F7CD68FE89C}">
      <dgm:prSet custT="1"/>
      <dgm:spPr/>
      <dgm:t>
        <a:bodyPr/>
        <a:lstStyle/>
        <a:p>
          <a:pPr>
            <a:buNone/>
          </a:pPr>
          <a:r>
            <a:rPr lang="fr-FR" sz="1100" b="0" i="0"/>
            <a:t>Concevoir le plan d’action et la feuille de route RSE</a:t>
          </a:r>
          <a:endParaRPr lang="fr-FR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064719-4850-4C8F-9CC1-8B22665A686E}" type="parTrans" cxnId="{00A15A31-F56B-4EFE-A3EA-91F393FCE10D}">
      <dgm:prSet/>
      <dgm:spPr/>
      <dgm:t>
        <a:bodyPr/>
        <a:lstStyle/>
        <a:p>
          <a:endParaRPr lang="fr-FR"/>
        </a:p>
      </dgm:t>
    </dgm:pt>
    <dgm:pt modelId="{88797745-E0C7-4CA1-BFBB-8BA684137A52}" type="sibTrans" cxnId="{00A15A31-F56B-4EFE-A3EA-91F393FCE10D}">
      <dgm:prSet/>
      <dgm:spPr/>
      <dgm:t>
        <a:bodyPr/>
        <a:lstStyle/>
        <a:p>
          <a:endParaRPr lang="fr-FR"/>
        </a:p>
      </dgm:t>
    </dgm:pt>
    <dgm:pt modelId="{F0631AA7-66A0-4620-A9B1-EC841E7928BE}">
      <dgm:prSet custT="1"/>
      <dgm:spPr/>
      <dgm:t>
        <a:bodyPr/>
        <a:lstStyle/>
        <a:p>
          <a:pPr>
            <a:buNone/>
          </a:pPr>
          <a:r>
            <a:rPr lang="fr-FR" sz="1100" b="0" i="0"/>
            <a:t>Piloter et suivre le déploiement du projet</a:t>
          </a:r>
          <a:endParaRPr lang="fr-FR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19EA68-9FFD-4212-ABE6-8F3118C94D3D}" type="parTrans" cxnId="{E4CB442C-7305-4F4D-ACB2-47BFE7B565CE}">
      <dgm:prSet/>
      <dgm:spPr/>
      <dgm:t>
        <a:bodyPr/>
        <a:lstStyle/>
        <a:p>
          <a:endParaRPr lang="fr-FR"/>
        </a:p>
      </dgm:t>
    </dgm:pt>
    <dgm:pt modelId="{4986167A-3B6C-4AD2-9C17-F9139399570A}" type="sibTrans" cxnId="{E4CB442C-7305-4F4D-ACB2-47BFE7B565CE}">
      <dgm:prSet/>
      <dgm:spPr/>
      <dgm:t>
        <a:bodyPr/>
        <a:lstStyle/>
        <a:p>
          <a:endParaRPr lang="fr-FR"/>
        </a:p>
      </dgm:t>
    </dgm:pt>
    <dgm:pt modelId="{F70E6CEA-8A68-4AB5-996B-C03FF9A9D537}">
      <dgm:prSet phldrT="[Texte]"/>
      <dgm:spPr/>
      <dgm:t>
        <a:bodyPr/>
        <a:lstStyle/>
        <a:p>
          <a:pPr>
            <a:lnSpc>
              <a:spcPct val="120000"/>
            </a:lnSpc>
            <a:buNone/>
          </a:pPr>
          <a:r>
            <a:rPr lang="fr-FR" b="0" i="0" dirty="0"/>
            <a:t>Maîtriser le </a:t>
          </a:r>
          <a:r>
            <a:rPr lang="fr-FR" b="0" i="0" dirty="0" err="1"/>
            <a:t>reporting</a:t>
          </a:r>
          <a:r>
            <a:rPr lang="fr-FR" b="0" i="0" dirty="0"/>
            <a:t> et la rédaction du rapport RSE</a:t>
          </a:r>
          <a:endParaRPr lang="fr-FR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384BC-EF8E-435D-B007-841A9934688B}" type="parTrans" cxnId="{C83457F8-8FFC-4F18-B442-63B249CBA7E8}">
      <dgm:prSet/>
      <dgm:spPr/>
      <dgm:t>
        <a:bodyPr/>
        <a:lstStyle/>
        <a:p>
          <a:endParaRPr lang="fr-FR"/>
        </a:p>
      </dgm:t>
    </dgm:pt>
    <dgm:pt modelId="{FFE46AE2-AD9E-40A7-98B4-9F2D79332703}" type="sibTrans" cxnId="{C83457F8-8FFC-4F18-B442-63B249CBA7E8}">
      <dgm:prSet/>
      <dgm:spPr/>
      <dgm:t>
        <a:bodyPr/>
        <a:lstStyle/>
        <a:p>
          <a:endParaRPr lang="fr-FR"/>
        </a:p>
      </dgm:t>
    </dgm:pt>
    <dgm:pt modelId="{65553C9A-AE92-4F26-B8EF-5638E2BB991E}">
      <dgm:prSet/>
      <dgm:spPr/>
      <dgm:t>
        <a:bodyPr/>
        <a:lstStyle/>
        <a:p>
          <a:pPr>
            <a:buNone/>
          </a:pPr>
          <a:r>
            <a:rPr lang="fr-FR" b="0" i="0" dirty="0"/>
            <a:t>Mobiliser de nouveaux financements (taxonomie, ESG)</a:t>
          </a:r>
          <a:endParaRPr lang="fr-FR" dirty="0"/>
        </a:p>
      </dgm:t>
    </dgm:pt>
    <dgm:pt modelId="{5066A06E-7021-4E42-8E46-2580D8F1A2B9}" type="parTrans" cxnId="{55121118-B915-4EA2-A044-6C8F8BF0D80F}">
      <dgm:prSet/>
      <dgm:spPr/>
      <dgm:t>
        <a:bodyPr/>
        <a:lstStyle/>
        <a:p>
          <a:endParaRPr lang="fr-FR"/>
        </a:p>
      </dgm:t>
    </dgm:pt>
    <dgm:pt modelId="{02EE77F7-2984-463D-AECD-5A9E9C565BC7}" type="sibTrans" cxnId="{55121118-B915-4EA2-A044-6C8F8BF0D80F}">
      <dgm:prSet/>
      <dgm:spPr/>
      <dgm:t>
        <a:bodyPr/>
        <a:lstStyle/>
        <a:p>
          <a:endParaRPr lang="fr-FR"/>
        </a:p>
      </dgm:t>
    </dgm:pt>
    <dgm:pt modelId="{574C6489-F86D-40C6-8F20-6DBF08067491}">
      <dgm:prSet/>
      <dgm:spPr/>
      <dgm:t>
        <a:bodyPr/>
        <a:lstStyle/>
        <a:p>
          <a:pPr>
            <a:buNone/>
          </a:pPr>
          <a:r>
            <a:rPr lang="fr-FR" b="0" i="0" dirty="0"/>
            <a:t>Définir les modalités d’évaluation (internes/externes)</a:t>
          </a:r>
          <a:endParaRPr lang="fr-FR" dirty="0"/>
        </a:p>
      </dgm:t>
    </dgm:pt>
    <dgm:pt modelId="{13870D00-6AA8-4D2A-A3D9-75DA96AE0750}" type="parTrans" cxnId="{45EB31C3-C5FE-4549-91C1-BC0B37DE0B9F}">
      <dgm:prSet/>
      <dgm:spPr/>
      <dgm:t>
        <a:bodyPr/>
        <a:lstStyle/>
        <a:p>
          <a:endParaRPr lang="fr-FR"/>
        </a:p>
      </dgm:t>
    </dgm:pt>
    <dgm:pt modelId="{16866CE5-74CB-4F74-9D07-B7732185F1C6}" type="sibTrans" cxnId="{45EB31C3-C5FE-4549-91C1-BC0B37DE0B9F}">
      <dgm:prSet/>
      <dgm:spPr/>
      <dgm:t>
        <a:bodyPr/>
        <a:lstStyle/>
        <a:p>
          <a:endParaRPr lang="fr-FR"/>
        </a:p>
      </dgm:t>
    </dgm:pt>
    <dgm:pt modelId="{8B68D53C-FC9C-4C1C-8C82-DF31C1F0C88E}">
      <dgm:prSet/>
      <dgm:spPr/>
      <dgm:t>
        <a:bodyPr/>
        <a:lstStyle/>
        <a:p>
          <a:r>
            <a:rPr lang="fr-FR" b="0" i="0" dirty="0"/>
            <a:t>Elaborer le processus d’amélioration continue</a:t>
          </a:r>
          <a:endParaRPr lang="fr-FR" dirty="0"/>
        </a:p>
      </dgm:t>
    </dgm:pt>
    <dgm:pt modelId="{31758A69-C9E0-432A-A5EF-937513D7DC4B}" type="parTrans" cxnId="{01BD6B90-156D-441D-B3AC-439540690C55}">
      <dgm:prSet/>
      <dgm:spPr/>
      <dgm:t>
        <a:bodyPr/>
        <a:lstStyle/>
        <a:p>
          <a:endParaRPr lang="fr-FR"/>
        </a:p>
      </dgm:t>
    </dgm:pt>
    <dgm:pt modelId="{09100F39-6CAB-4E33-B5AC-8E774AC51681}" type="sibTrans" cxnId="{01BD6B90-156D-441D-B3AC-439540690C55}">
      <dgm:prSet/>
      <dgm:spPr/>
      <dgm:t>
        <a:bodyPr/>
        <a:lstStyle/>
        <a:p>
          <a:endParaRPr lang="fr-FR"/>
        </a:p>
      </dgm:t>
    </dgm:pt>
    <dgm:pt modelId="{B637EA95-7FCF-4061-A150-F8C5740D8CE5}" type="pres">
      <dgm:prSet presAssocID="{DEAEC0BF-98E9-4707-8C5F-47748EA73408}" presName="Name0" presStyleCnt="0">
        <dgm:presLayoutVars>
          <dgm:dir/>
          <dgm:animLvl val="lvl"/>
          <dgm:resizeHandles val="exact"/>
        </dgm:presLayoutVars>
      </dgm:prSet>
      <dgm:spPr/>
    </dgm:pt>
    <dgm:pt modelId="{2228EF33-2ECC-4939-ABEA-03B5DE9D97B7}" type="pres">
      <dgm:prSet presAssocID="{7162EA44-EA74-4A15-83E7-1EA97C65064F}" presName="boxAndChildren" presStyleCnt="0"/>
      <dgm:spPr/>
    </dgm:pt>
    <dgm:pt modelId="{2E3D210D-25C4-4761-A11A-D82BF1D3BC74}" type="pres">
      <dgm:prSet presAssocID="{7162EA44-EA74-4A15-83E7-1EA97C65064F}" presName="parentTextBox" presStyleLbl="node1" presStyleIdx="0" presStyleCnt="3"/>
      <dgm:spPr/>
    </dgm:pt>
    <dgm:pt modelId="{FDE929D4-7FB8-4C03-9F0F-E4B05AD1C77B}" type="pres">
      <dgm:prSet presAssocID="{7162EA44-EA74-4A15-83E7-1EA97C65064F}" presName="entireBox" presStyleLbl="node1" presStyleIdx="0" presStyleCnt="3"/>
      <dgm:spPr/>
    </dgm:pt>
    <dgm:pt modelId="{4727E668-3DA6-4911-9FA4-3A812AAA06C0}" type="pres">
      <dgm:prSet presAssocID="{7162EA44-EA74-4A15-83E7-1EA97C65064F}" presName="descendantBox" presStyleCnt="0"/>
      <dgm:spPr/>
    </dgm:pt>
    <dgm:pt modelId="{28D4C4C2-CC40-47F5-BC36-6B9AC0C6075A}" type="pres">
      <dgm:prSet presAssocID="{F70E6CEA-8A68-4AB5-996B-C03FF9A9D537}" presName="childTextBox" presStyleLbl="fgAccFollowNode1" presStyleIdx="0" presStyleCnt="11">
        <dgm:presLayoutVars>
          <dgm:bulletEnabled val="1"/>
        </dgm:presLayoutVars>
      </dgm:prSet>
      <dgm:spPr/>
    </dgm:pt>
    <dgm:pt modelId="{B9C09812-A05E-49BA-94A3-47178D8CBE08}" type="pres">
      <dgm:prSet presAssocID="{65553C9A-AE92-4F26-B8EF-5638E2BB991E}" presName="childTextBox" presStyleLbl="fgAccFollowNode1" presStyleIdx="1" presStyleCnt="11">
        <dgm:presLayoutVars>
          <dgm:bulletEnabled val="1"/>
        </dgm:presLayoutVars>
      </dgm:prSet>
      <dgm:spPr/>
    </dgm:pt>
    <dgm:pt modelId="{A9BF063D-7944-4037-96D7-8EFCC9FEB5E5}" type="pres">
      <dgm:prSet presAssocID="{574C6489-F86D-40C6-8F20-6DBF08067491}" presName="childTextBox" presStyleLbl="fgAccFollowNode1" presStyleIdx="2" presStyleCnt="11">
        <dgm:presLayoutVars>
          <dgm:bulletEnabled val="1"/>
        </dgm:presLayoutVars>
      </dgm:prSet>
      <dgm:spPr/>
    </dgm:pt>
    <dgm:pt modelId="{8CBA2A4B-C012-4D80-ADE6-9911510EC7E1}" type="pres">
      <dgm:prSet presAssocID="{8B68D53C-FC9C-4C1C-8C82-DF31C1F0C88E}" presName="childTextBox" presStyleLbl="fgAccFollowNode1" presStyleIdx="3" presStyleCnt="11">
        <dgm:presLayoutVars>
          <dgm:bulletEnabled val="1"/>
        </dgm:presLayoutVars>
      </dgm:prSet>
      <dgm:spPr/>
    </dgm:pt>
    <dgm:pt modelId="{431AB922-16D3-4B4D-80A8-8AB84F6D4E29}" type="pres">
      <dgm:prSet presAssocID="{D00B19A3-65D7-4BCE-BDA8-622BDA757A43}" presName="sp" presStyleCnt="0"/>
      <dgm:spPr/>
    </dgm:pt>
    <dgm:pt modelId="{1A57AB4F-B55B-43EC-9D57-3260B0144D01}" type="pres">
      <dgm:prSet presAssocID="{5FC74967-5821-44F6-9F03-EA223582C6EF}" presName="arrowAndChildren" presStyleCnt="0"/>
      <dgm:spPr/>
    </dgm:pt>
    <dgm:pt modelId="{57BB88CA-0600-4FFE-8E20-4803B709820B}" type="pres">
      <dgm:prSet presAssocID="{5FC74967-5821-44F6-9F03-EA223582C6EF}" presName="parentTextArrow" presStyleLbl="node1" presStyleIdx="0" presStyleCnt="3"/>
      <dgm:spPr/>
    </dgm:pt>
    <dgm:pt modelId="{4E568009-FB4D-4515-9C3D-F792A793A17A}" type="pres">
      <dgm:prSet presAssocID="{5FC74967-5821-44F6-9F03-EA223582C6EF}" presName="arrow" presStyleLbl="node1" presStyleIdx="1" presStyleCnt="3"/>
      <dgm:spPr/>
    </dgm:pt>
    <dgm:pt modelId="{9BCAE01C-6DB2-44DD-913B-AD7A2AB91719}" type="pres">
      <dgm:prSet presAssocID="{5FC74967-5821-44F6-9F03-EA223582C6EF}" presName="descendantArrow" presStyleCnt="0"/>
      <dgm:spPr/>
    </dgm:pt>
    <dgm:pt modelId="{E77D0AC7-035E-48F0-9EEF-1FBAC53C7DB6}" type="pres">
      <dgm:prSet presAssocID="{F17E800E-8385-4F8D-89A5-01FBD999DC46}" presName="childTextArrow" presStyleLbl="fgAccFollowNode1" presStyleIdx="4" presStyleCnt="11" custLinFactNeighborY="5428">
        <dgm:presLayoutVars>
          <dgm:bulletEnabled val="1"/>
        </dgm:presLayoutVars>
      </dgm:prSet>
      <dgm:spPr/>
    </dgm:pt>
    <dgm:pt modelId="{73A67F34-5D67-4629-A897-BF36266A89EB}" type="pres">
      <dgm:prSet presAssocID="{5CC631C1-F0C8-4D47-9D6E-9F21D73A1FC8}" presName="childTextArrow" presStyleLbl="fgAccFollowNode1" presStyleIdx="5" presStyleCnt="11">
        <dgm:presLayoutVars>
          <dgm:bulletEnabled val="1"/>
        </dgm:presLayoutVars>
      </dgm:prSet>
      <dgm:spPr/>
    </dgm:pt>
    <dgm:pt modelId="{E15E110E-2A62-4886-BB39-FB52162DDAE7}" type="pres">
      <dgm:prSet presAssocID="{F37FF7AC-1738-4FDE-9994-8F7CD68FE89C}" presName="childTextArrow" presStyleLbl="fgAccFollowNode1" presStyleIdx="6" presStyleCnt="11">
        <dgm:presLayoutVars>
          <dgm:bulletEnabled val="1"/>
        </dgm:presLayoutVars>
      </dgm:prSet>
      <dgm:spPr/>
    </dgm:pt>
    <dgm:pt modelId="{78225609-D9B8-4244-897E-B7C75FBC12D2}" type="pres">
      <dgm:prSet presAssocID="{F0631AA7-66A0-4620-A9B1-EC841E7928BE}" presName="childTextArrow" presStyleLbl="fgAccFollowNode1" presStyleIdx="7" presStyleCnt="11">
        <dgm:presLayoutVars>
          <dgm:bulletEnabled val="1"/>
        </dgm:presLayoutVars>
      </dgm:prSet>
      <dgm:spPr/>
    </dgm:pt>
    <dgm:pt modelId="{155F8EDA-0608-4B96-A57A-329E30478333}" type="pres">
      <dgm:prSet presAssocID="{7B3BBA78-EA3A-4EC0-A11B-2408B5C41B72}" presName="sp" presStyleCnt="0"/>
      <dgm:spPr/>
    </dgm:pt>
    <dgm:pt modelId="{88C54B8A-4BC0-4411-A765-74F53476BE6D}" type="pres">
      <dgm:prSet presAssocID="{3CB2BBA7-CEA0-4467-A6AE-A0C72C529AD8}" presName="arrowAndChildren" presStyleCnt="0"/>
      <dgm:spPr/>
    </dgm:pt>
    <dgm:pt modelId="{76404FC0-4D49-413E-9282-CFEEC8F7E527}" type="pres">
      <dgm:prSet presAssocID="{3CB2BBA7-CEA0-4467-A6AE-A0C72C529AD8}" presName="parentTextArrow" presStyleLbl="node1" presStyleIdx="1" presStyleCnt="3"/>
      <dgm:spPr/>
    </dgm:pt>
    <dgm:pt modelId="{C6945BE9-BB86-4EB4-BB38-F664046D07C5}" type="pres">
      <dgm:prSet presAssocID="{3CB2BBA7-CEA0-4467-A6AE-A0C72C529AD8}" presName="arrow" presStyleLbl="node1" presStyleIdx="2" presStyleCnt="3" custLinFactNeighborX="0" custLinFactNeighborY="-4936"/>
      <dgm:spPr/>
    </dgm:pt>
    <dgm:pt modelId="{E991B427-B836-40C4-87FB-6C2D443054C5}" type="pres">
      <dgm:prSet presAssocID="{3CB2BBA7-CEA0-4467-A6AE-A0C72C529AD8}" presName="descendantArrow" presStyleCnt="0"/>
      <dgm:spPr/>
    </dgm:pt>
    <dgm:pt modelId="{0F7EAE21-0393-418A-A264-7BEDA6057F00}" type="pres">
      <dgm:prSet presAssocID="{7F817C82-7873-4BBD-96FE-BD5240318074}" presName="childTextArrow" presStyleLbl="fgAccFollowNode1" presStyleIdx="8" presStyleCnt="11">
        <dgm:presLayoutVars>
          <dgm:bulletEnabled val="1"/>
        </dgm:presLayoutVars>
      </dgm:prSet>
      <dgm:spPr/>
    </dgm:pt>
    <dgm:pt modelId="{2A35E19C-F75C-43F7-8614-767FFC016A6D}" type="pres">
      <dgm:prSet presAssocID="{8EE33925-425B-4299-9520-69770E94B546}" presName="childTextArrow" presStyleLbl="fgAccFollowNode1" presStyleIdx="9" presStyleCnt="11">
        <dgm:presLayoutVars>
          <dgm:bulletEnabled val="1"/>
        </dgm:presLayoutVars>
      </dgm:prSet>
      <dgm:spPr/>
    </dgm:pt>
    <dgm:pt modelId="{7D1BD6CB-3096-4EBA-A4F7-4059DC772334}" type="pres">
      <dgm:prSet presAssocID="{C8A6AFCD-5407-4FA0-B01D-C758554552C8}" presName="childTextArrow" presStyleLbl="fgAccFollowNode1" presStyleIdx="10" presStyleCnt="11">
        <dgm:presLayoutVars>
          <dgm:bulletEnabled val="1"/>
        </dgm:presLayoutVars>
      </dgm:prSet>
      <dgm:spPr/>
    </dgm:pt>
  </dgm:ptLst>
  <dgm:cxnLst>
    <dgm:cxn modelId="{CFC5FE03-CD3A-45CB-98B6-841254C26F13}" type="presOf" srcId="{F0631AA7-66A0-4620-A9B1-EC841E7928BE}" destId="{78225609-D9B8-4244-897E-B7C75FBC12D2}" srcOrd="0" destOrd="0" presId="urn:microsoft.com/office/officeart/2005/8/layout/process4"/>
    <dgm:cxn modelId="{14C6A106-9C92-4932-89C2-D9D82F70ABA4}" type="presOf" srcId="{5CC631C1-F0C8-4D47-9D6E-9F21D73A1FC8}" destId="{73A67F34-5D67-4629-A897-BF36266A89EB}" srcOrd="0" destOrd="0" presId="urn:microsoft.com/office/officeart/2005/8/layout/process4"/>
    <dgm:cxn modelId="{461CA30F-6BFE-45BD-BC54-20FAC9746F62}" srcId="{3CB2BBA7-CEA0-4467-A6AE-A0C72C529AD8}" destId="{C8A6AFCD-5407-4FA0-B01D-C758554552C8}" srcOrd="2" destOrd="0" parTransId="{5D7939F5-E35F-4084-912A-3E097C62339D}" sibTransId="{18A5CAD7-9325-4BF4-9357-B15280A4AA0B}"/>
    <dgm:cxn modelId="{55121118-B915-4EA2-A044-6C8F8BF0D80F}" srcId="{7162EA44-EA74-4A15-83E7-1EA97C65064F}" destId="{65553C9A-AE92-4F26-B8EF-5638E2BB991E}" srcOrd="1" destOrd="0" parTransId="{5066A06E-7021-4E42-8E46-2580D8F1A2B9}" sibTransId="{02EE77F7-2984-463D-AECD-5A9E9C565BC7}"/>
    <dgm:cxn modelId="{BFC1E91E-F425-4C08-B4ED-7EF0E93C6B2E}" type="presOf" srcId="{3CB2BBA7-CEA0-4467-A6AE-A0C72C529AD8}" destId="{76404FC0-4D49-413E-9282-CFEEC8F7E527}" srcOrd="0" destOrd="0" presId="urn:microsoft.com/office/officeart/2005/8/layout/process4"/>
    <dgm:cxn modelId="{0E513022-2AC4-4DED-BEC1-85ED478FF37C}" srcId="{DEAEC0BF-98E9-4707-8C5F-47748EA73408}" destId="{7162EA44-EA74-4A15-83E7-1EA97C65064F}" srcOrd="2" destOrd="0" parTransId="{7DCEA297-C362-4C4B-8280-AC4DC100B841}" sibTransId="{8F3A5DC9-0F6D-4D88-B38D-A24A9163239B}"/>
    <dgm:cxn modelId="{E4CB442C-7305-4F4D-ACB2-47BFE7B565CE}" srcId="{5FC74967-5821-44F6-9F03-EA223582C6EF}" destId="{F0631AA7-66A0-4620-A9B1-EC841E7928BE}" srcOrd="3" destOrd="0" parTransId="{3319EA68-9FFD-4212-ABE6-8F3118C94D3D}" sibTransId="{4986167A-3B6C-4AD2-9C17-F9139399570A}"/>
    <dgm:cxn modelId="{08030031-F35F-477B-A0BF-3EFBD8578035}" type="presOf" srcId="{65553C9A-AE92-4F26-B8EF-5638E2BB991E}" destId="{B9C09812-A05E-49BA-94A3-47178D8CBE08}" srcOrd="0" destOrd="0" presId="urn:microsoft.com/office/officeart/2005/8/layout/process4"/>
    <dgm:cxn modelId="{00A15A31-F56B-4EFE-A3EA-91F393FCE10D}" srcId="{5FC74967-5821-44F6-9F03-EA223582C6EF}" destId="{F37FF7AC-1738-4FDE-9994-8F7CD68FE89C}" srcOrd="2" destOrd="0" parTransId="{36064719-4850-4C8F-9CC1-8B22665A686E}" sibTransId="{88797745-E0C7-4CA1-BFBB-8BA684137A52}"/>
    <dgm:cxn modelId="{CA698638-9309-4E81-A1CD-CD09A3957AAB}" type="presOf" srcId="{5FC74967-5821-44F6-9F03-EA223582C6EF}" destId="{57BB88CA-0600-4FFE-8E20-4803B709820B}" srcOrd="0" destOrd="0" presId="urn:microsoft.com/office/officeart/2005/8/layout/process4"/>
    <dgm:cxn modelId="{CF9C573E-D282-437C-BF76-55F282B1CEE9}" type="presOf" srcId="{8EE33925-425B-4299-9520-69770E94B546}" destId="{2A35E19C-F75C-43F7-8614-767FFC016A6D}" srcOrd="0" destOrd="0" presId="urn:microsoft.com/office/officeart/2005/8/layout/process4"/>
    <dgm:cxn modelId="{E6EAA65B-919D-4FAD-8149-5AE7D413A2E3}" type="presOf" srcId="{F70E6CEA-8A68-4AB5-996B-C03FF9A9D537}" destId="{28D4C4C2-CC40-47F5-BC36-6B9AC0C6075A}" srcOrd="0" destOrd="0" presId="urn:microsoft.com/office/officeart/2005/8/layout/process4"/>
    <dgm:cxn modelId="{A00EB045-C08D-47E0-8B3A-65F3FDDC6889}" type="presOf" srcId="{F17E800E-8385-4F8D-89A5-01FBD999DC46}" destId="{E77D0AC7-035E-48F0-9EEF-1FBAC53C7DB6}" srcOrd="0" destOrd="0" presId="urn:microsoft.com/office/officeart/2005/8/layout/process4"/>
    <dgm:cxn modelId="{8170AA56-329A-4C91-8034-F0A95C96C2C5}" type="presOf" srcId="{F37FF7AC-1738-4FDE-9994-8F7CD68FE89C}" destId="{E15E110E-2A62-4886-BB39-FB52162DDAE7}" srcOrd="0" destOrd="0" presId="urn:microsoft.com/office/officeart/2005/8/layout/process4"/>
    <dgm:cxn modelId="{D4ED627C-4F8F-4AC9-90B5-73B63EE378A5}" type="presOf" srcId="{C8A6AFCD-5407-4FA0-B01D-C758554552C8}" destId="{7D1BD6CB-3096-4EBA-A4F7-4059DC772334}" srcOrd="0" destOrd="0" presId="urn:microsoft.com/office/officeart/2005/8/layout/process4"/>
    <dgm:cxn modelId="{AAD16C7E-A0ED-4DBE-A42F-D48F27D2AA28}" srcId="{DEAEC0BF-98E9-4707-8C5F-47748EA73408}" destId="{5FC74967-5821-44F6-9F03-EA223582C6EF}" srcOrd="1" destOrd="0" parTransId="{B20AE10D-796A-46FF-B77D-475DCD4C1EEF}" sibTransId="{D00B19A3-65D7-4BCE-BDA8-622BDA757A43}"/>
    <dgm:cxn modelId="{BE387B8D-1020-4F6A-A4AD-D460A64B0BE0}" srcId="{5FC74967-5821-44F6-9F03-EA223582C6EF}" destId="{5CC631C1-F0C8-4D47-9D6E-9F21D73A1FC8}" srcOrd="1" destOrd="0" parTransId="{8A05E666-F52C-4E6F-B691-F50B3B0366EE}" sibTransId="{474F407F-BE2D-4368-BD42-0F532E60609B}"/>
    <dgm:cxn modelId="{01BFBC8F-542A-44C8-A3B2-36C2463FD086}" type="presOf" srcId="{7162EA44-EA74-4A15-83E7-1EA97C65064F}" destId="{FDE929D4-7FB8-4C03-9F0F-E4B05AD1C77B}" srcOrd="1" destOrd="0" presId="urn:microsoft.com/office/officeart/2005/8/layout/process4"/>
    <dgm:cxn modelId="{01BD6B90-156D-441D-B3AC-439540690C55}" srcId="{7162EA44-EA74-4A15-83E7-1EA97C65064F}" destId="{8B68D53C-FC9C-4C1C-8C82-DF31C1F0C88E}" srcOrd="3" destOrd="0" parTransId="{31758A69-C9E0-432A-A5EF-937513D7DC4B}" sibTransId="{09100F39-6CAB-4E33-B5AC-8E774AC51681}"/>
    <dgm:cxn modelId="{4E0E3991-DD7A-44E6-88FE-2E02BD0EE609}" type="presOf" srcId="{574C6489-F86D-40C6-8F20-6DBF08067491}" destId="{A9BF063D-7944-4037-96D7-8EFCC9FEB5E5}" srcOrd="0" destOrd="0" presId="urn:microsoft.com/office/officeart/2005/8/layout/process4"/>
    <dgm:cxn modelId="{29232A93-0AC6-4C9D-BA45-91AEE446F941}" srcId="{3CB2BBA7-CEA0-4467-A6AE-A0C72C529AD8}" destId="{7F817C82-7873-4BBD-96FE-BD5240318074}" srcOrd="0" destOrd="0" parTransId="{1024A93C-BB1A-4561-963E-84BE5DB67554}" sibTransId="{E93D28F6-D24A-4452-83CD-42C03B2330E6}"/>
    <dgm:cxn modelId="{DE48EFA4-7AF4-4EEF-A5C5-F730AD99322F}" srcId="{5FC74967-5821-44F6-9F03-EA223582C6EF}" destId="{F17E800E-8385-4F8D-89A5-01FBD999DC46}" srcOrd="0" destOrd="0" parTransId="{E42A3BE0-2856-49A4-89E0-EA7452B13082}" sibTransId="{ED9DC33F-D5F1-452A-AA63-1C6AF09A8659}"/>
    <dgm:cxn modelId="{395B75A6-91E7-4113-B0AD-075A2374F2B1}" type="presOf" srcId="{8B68D53C-FC9C-4C1C-8C82-DF31C1F0C88E}" destId="{8CBA2A4B-C012-4D80-ADE6-9911510EC7E1}" srcOrd="0" destOrd="0" presId="urn:microsoft.com/office/officeart/2005/8/layout/process4"/>
    <dgm:cxn modelId="{C20B79B0-821B-4641-9EDC-5EC2CB27FE78}" type="presOf" srcId="{7162EA44-EA74-4A15-83E7-1EA97C65064F}" destId="{2E3D210D-25C4-4761-A11A-D82BF1D3BC74}" srcOrd="0" destOrd="0" presId="urn:microsoft.com/office/officeart/2005/8/layout/process4"/>
    <dgm:cxn modelId="{45EB31C3-C5FE-4549-91C1-BC0B37DE0B9F}" srcId="{7162EA44-EA74-4A15-83E7-1EA97C65064F}" destId="{574C6489-F86D-40C6-8F20-6DBF08067491}" srcOrd="2" destOrd="0" parTransId="{13870D00-6AA8-4D2A-A3D9-75DA96AE0750}" sibTransId="{16866CE5-74CB-4F74-9D07-B7732185F1C6}"/>
    <dgm:cxn modelId="{DFC4E8CD-DE6E-48B1-A9DC-394D2FF938D7}" type="presOf" srcId="{3CB2BBA7-CEA0-4467-A6AE-A0C72C529AD8}" destId="{C6945BE9-BB86-4EB4-BB38-F664046D07C5}" srcOrd="1" destOrd="0" presId="urn:microsoft.com/office/officeart/2005/8/layout/process4"/>
    <dgm:cxn modelId="{519EB8D4-029B-4894-8819-E6F6117BE93D}" type="presOf" srcId="{7F817C82-7873-4BBD-96FE-BD5240318074}" destId="{0F7EAE21-0393-418A-A264-7BEDA6057F00}" srcOrd="0" destOrd="0" presId="urn:microsoft.com/office/officeart/2005/8/layout/process4"/>
    <dgm:cxn modelId="{73BFDDD8-8314-4A27-8BC5-0D0C2169B75E}" srcId="{DEAEC0BF-98E9-4707-8C5F-47748EA73408}" destId="{3CB2BBA7-CEA0-4467-A6AE-A0C72C529AD8}" srcOrd="0" destOrd="0" parTransId="{E8A3BB95-A8AA-47E2-B75F-0A4062CFFBDD}" sibTransId="{7B3BBA78-EA3A-4EC0-A11B-2408B5C41B72}"/>
    <dgm:cxn modelId="{26DA8FE1-A65D-427A-86B2-07AA15A8B987}" type="presOf" srcId="{5FC74967-5821-44F6-9F03-EA223582C6EF}" destId="{4E568009-FB4D-4515-9C3D-F792A793A17A}" srcOrd="1" destOrd="0" presId="urn:microsoft.com/office/officeart/2005/8/layout/process4"/>
    <dgm:cxn modelId="{512559F1-CF4E-402D-AB78-734ACCD795AC}" srcId="{3CB2BBA7-CEA0-4467-A6AE-A0C72C529AD8}" destId="{8EE33925-425B-4299-9520-69770E94B546}" srcOrd="1" destOrd="0" parTransId="{42193C2B-B993-47FB-AF4F-AE7D109BF294}" sibTransId="{0F859B4F-0063-4354-978A-F3CBF328FA7E}"/>
    <dgm:cxn modelId="{C83457F8-8FFC-4F18-B442-63B249CBA7E8}" srcId="{7162EA44-EA74-4A15-83E7-1EA97C65064F}" destId="{F70E6CEA-8A68-4AB5-996B-C03FF9A9D537}" srcOrd="0" destOrd="0" parTransId="{605384BC-EF8E-435D-B007-841A9934688B}" sibTransId="{FFE46AE2-AD9E-40A7-98B4-9F2D79332703}"/>
    <dgm:cxn modelId="{9D2C0FFE-8666-487A-8C93-1B39484FD670}" type="presOf" srcId="{DEAEC0BF-98E9-4707-8C5F-47748EA73408}" destId="{B637EA95-7FCF-4061-A150-F8C5740D8CE5}" srcOrd="0" destOrd="0" presId="urn:microsoft.com/office/officeart/2005/8/layout/process4"/>
    <dgm:cxn modelId="{3AC2D486-2FC9-40BD-A15C-21F64811AEDF}" type="presParOf" srcId="{B637EA95-7FCF-4061-A150-F8C5740D8CE5}" destId="{2228EF33-2ECC-4939-ABEA-03B5DE9D97B7}" srcOrd="0" destOrd="0" presId="urn:microsoft.com/office/officeart/2005/8/layout/process4"/>
    <dgm:cxn modelId="{9C091DD7-6B54-4E53-9FE7-8ED06C1C2588}" type="presParOf" srcId="{2228EF33-2ECC-4939-ABEA-03B5DE9D97B7}" destId="{2E3D210D-25C4-4761-A11A-D82BF1D3BC74}" srcOrd="0" destOrd="0" presId="urn:microsoft.com/office/officeart/2005/8/layout/process4"/>
    <dgm:cxn modelId="{C1C653E1-1BB2-49AB-90BE-054E33DA0557}" type="presParOf" srcId="{2228EF33-2ECC-4939-ABEA-03B5DE9D97B7}" destId="{FDE929D4-7FB8-4C03-9F0F-E4B05AD1C77B}" srcOrd="1" destOrd="0" presId="urn:microsoft.com/office/officeart/2005/8/layout/process4"/>
    <dgm:cxn modelId="{AC204C93-E4D3-4DE9-9F4E-CFEE16F59D03}" type="presParOf" srcId="{2228EF33-2ECC-4939-ABEA-03B5DE9D97B7}" destId="{4727E668-3DA6-4911-9FA4-3A812AAA06C0}" srcOrd="2" destOrd="0" presId="urn:microsoft.com/office/officeart/2005/8/layout/process4"/>
    <dgm:cxn modelId="{707FF476-1A56-48C5-886D-CDA3E538105B}" type="presParOf" srcId="{4727E668-3DA6-4911-9FA4-3A812AAA06C0}" destId="{28D4C4C2-CC40-47F5-BC36-6B9AC0C6075A}" srcOrd="0" destOrd="0" presId="urn:microsoft.com/office/officeart/2005/8/layout/process4"/>
    <dgm:cxn modelId="{F8DC629B-5A1F-48A8-94CC-350076BF208B}" type="presParOf" srcId="{4727E668-3DA6-4911-9FA4-3A812AAA06C0}" destId="{B9C09812-A05E-49BA-94A3-47178D8CBE08}" srcOrd="1" destOrd="0" presId="urn:microsoft.com/office/officeart/2005/8/layout/process4"/>
    <dgm:cxn modelId="{AC15A333-9B74-450E-AC65-DE985B057476}" type="presParOf" srcId="{4727E668-3DA6-4911-9FA4-3A812AAA06C0}" destId="{A9BF063D-7944-4037-96D7-8EFCC9FEB5E5}" srcOrd="2" destOrd="0" presId="urn:microsoft.com/office/officeart/2005/8/layout/process4"/>
    <dgm:cxn modelId="{CF0D27C4-622E-4978-B118-C7E20788A99D}" type="presParOf" srcId="{4727E668-3DA6-4911-9FA4-3A812AAA06C0}" destId="{8CBA2A4B-C012-4D80-ADE6-9911510EC7E1}" srcOrd="3" destOrd="0" presId="urn:microsoft.com/office/officeart/2005/8/layout/process4"/>
    <dgm:cxn modelId="{E2020F0B-88A5-4EA2-AC8B-8BE49127CDAE}" type="presParOf" srcId="{B637EA95-7FCF-4061-A150-F8C5740D8CE5}" destId="{431AB922-16D3-4B4D-80A8-8AB84F6D4E29}" srcOrd="1" destOrd="0" presId="urn:microsoft.com/office/officeart/2005/8/layout/process4"/>
    <dgm:cxn modelId="{7F8885C9-97DB-4556-B322-BE3B7B35CD37}" type="presParOf" srcId="{B637EA95-7FCF-4061-A150-F8C5740D8CE5}" destId="{1A57AB4F-B55B-43EC-9D57-3260B0144D01}" srcOrd="2" destOrd="0" presId="urn:microsoft.com/office/officeart/2005/8/layout/process4"/>
    <dgm:cxn modelId="{3D3B17B7-E766-4AED-8DC3-AF2F79654F89}" type="presParOf" srcId="{1A57AB4F-B55B-43EC-9D57-3260B0144D01}" destId="{57BB88CA-0600-4FFE-8E20-4803B709820B}" srcOrd="0" destOrd="0" presId="urn:microsoft.com/office/officeart/2005/8/layout/process4"/>
    <dgm:cxn modelId="{2EA08502-1E66-4253-92C7-B16C73301FCE}" type="presParOf" srcId="{1A57AB4F-B55B-43EC-9D57-3260B0144D01}" destId="{4E568009-FB4D-4515-9C3D-F792A793A17A}" srcOrd="1" destOrd="0" presId="urn:microsoft.com/office/officeart/2005/8/layout/process4"/>
    <dgm:cxn modelId="{1E4B8172-C3C6-4BD5-A86E-7B1D61B1E955}" type="presParOf" srcId="{1A57AB4F-B55B-43EC-9D57-3260B0144D01}" destId="{9BCAE01C-6DB2-44DD-913B-AD7A2AB91719}" srcOrd="2" destOrd="0" presId="urn:microsoft.com/office/officeart/2005/8/layout/process4"/>
    <dgm:cxn modelId="{E4D8B674-65DD-4839-9E84-65DC3B05502D}" type="presParOf" srcId="{9BCAE01C-6DB2-44DD-913B-AD7A2AB91719}" destId="{E77D0AC7-035E-48F0-9EEF-1FBAC53C7DB6}" srcOrd="0" destOrd="0" presId="urn:microsoft.com/office/officeart/2005/8/layout/process4"/>
    <dgm:cxn modelId="{832B9829-1701-4C96-91BD-FB67F78EAD03}" type="presParOf" srcId="{9BCAE01C-6DB2-44DD-913B-AD7A2AB91719}" destId="{73A67F34-5D67-4629-A897-BF36266A89EB}" srcOrd="1" destOrd="0" presId="urn:microsoft.com/office/officeart/2005/8/layout/process4"/>
    <dgm:cxn modelId="{774FEC23-9CA3-44D4-8569-1D7DEED644D0}" type="presParOf" srcId="{9BCAE01C-6DB2-44DD-913B-AD7A2AB91719}" destId="{E15E110E-2A62-4886-BB39-FB52162DDAE7}" srcOrd="2" destOrd="0" presId="urn:microsoft.com/office/officeart/2005/8/layout/process4"/>
    <dgm:cxn modelId="{F4E07B71-C117-4A28-A11E-5F485D581DA8}" type="presParOf" srcId="{9BCAE01C-6DB2-44DD-913B-AD7A2AB91719}" destId="{78225609-D9B8-4244-897E-B7C75FBC12D2}" srcOrd="3" destOrd="0" presId="urn:microsoft.com/office/officeart/2005/8/layout/process4"/>
    <dgm:cxn modelId="{6250503C-1C0E-483C-808F-FB19FF97020D}" type="presParOf" srcId="{B637EA95-7FCF-4061-A150-F8C5740D8CE5}" destId="{155F8EDA-0608-4B96-A57A-329E30478333}" srcOrd="3" destOrd="0" presId="urn:microsoft.com/office/officeart/2005/8/layout/process4"/>
    <dgm:cxn modelId="{C9879B2D-3574-4E03-B67B-F053DAD28798}" type="presParOf" srcId="{B637EA95-7FCF-4061-A150-F8C5740D8CE5}" destId="{88C54B8A-4BC0-4411-A765-74F53476BE6D}" srcOrd="4" destOrd="0" presId="urn:microsoft.com/office/officeart/2005/8/layout/process4"/>
    <dgm:cxn modelId="{14A1558A-0F91-4672-88AB-3F5E41435C54}" type="presParOf" srcId="{88C54B8A-4BC0-4411-A765-74F53476BE6D}" destId="{76404FC0-4D49-413E-9282-CFEEC8F7E527}" srcOrd="0" destOrd="0" presId="urn:microsoft.com/office/officeart/2005/8/layout/process4"/>
    <dgm:cxn modelId="{A7AF7611-8527-4C28-9957-636DBA2B2DBD}" type="presParOf" srcId="{88C54B8A-4BC0-4411-A765-74F53476BE6D}" destId="{C6945BE9-BB86-4EB4-BB38-F664046D07C5}" srcOrd="1" destOrd="0" presId="urn:microsoft.com/office/officeart/2005/8/layout/process4"/>
    <dgm:cxn modelId="{C59F8E25-ACB9-41DB-A728-893AB9740DAB}" type="presParOf" srcId="{88C54B8A-4BC0-4411-A765-74F53476BE6D}" destId="{E991B427-B836-40C4-87FB-6C2D443054C5}" srcOrd="2" destOrd="0" presId="urn:microsoft.com/office/officeart/2005/8/layout/process4"/>
    <dgm:cxn modelId="{AE43EDF0-7D07-4A14-ABAC-D952EC924964}" type="presParOf" srcId="{E991B427-B836-40C4-87FB-6C2D443054C5}" destId="{0F7EAE21-0393-418A-A264-7BEDA6057F00}" srcOrd="0" destOrd="0" presId="urn:microsoft.com/office/officeart/2005/8/layout/process4"/>
    <dgm:cxn modelId="{AE8EBAC9-C8A5-4119-8296-261DD1B9124B}" type="presParOf" srcId="{E991B427-B836-40C4-87FB-6C2D443054C5}" destId="{2A35E19C-F75C-43F7-8614-767FFC016A6D}" srcOrd="1" destOrd="0" presId="urn:microsoft.com/office/officeart/2005/8/layout/process4"/>
    <dgm:cxn modelId="{2A9691D8-5860-4111-A7AE-EE0D1BAC5F27}" type="presParOf" srcId="{E991B427-B836-40C4-87FB-6C2D443054C5}" destId="{7D1BD6CB-3096-4EBA-A4F7-4059DC772334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AEC0BF-98E9-4707-8C5F-47748EA7340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B2BBA7-CEA0-4467-A6AE-A0C72C529AD8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JOUR 7 : communication et mobilisation des partenaires internes </a:t>
          </a:r>
          <a:endParaRPr lang="fr-FR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A3BB95-A8AA-47E2-B75F-0A4062CFFBDD}" type="par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BBA78-EA3A-4EC0-A11B-2408B5C41B72}" type="sib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5DED5-D52B-4B33-971B-EBA7B7FFE850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b="0" i="0" dirty="0"/>
            <a:t>Impliquer et mobiliser les partenaires internes</a:t>
          </a:r>
          <a:endParaRPr lang="fr-FR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9FFDE1-9C21-4A45-95F0-ADE4DF42E08A}" type="parTrans" cxnId="{01785FB0-0105-4C27-BED5-FDEC3AF3F3F6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F4B38-735B-419D-A6A6-05021FEE55CB}" type="sibTrans" cxnId="{01785FB0-0105-4C27-BED5-FDEC3AF3F3F6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74967-5821-44F6-9F03-EA223582C6EF}">
      <dgm:prSet phldrT="[Texte]"/>
      <dgm:spPr>
        <a:solidFill>
          <a:schemeClr val="accent4"/>
        </a:solidFill>
      </dgm:spPr>
      <dgm:t>
        <a:bodyPr/>
        <a:lstStyle/>
        <a:p>
          <a:pPr>
            <a:lnSpc>
              <a:spcPct val="120000"/>
            </a:lnSpc>
          </a:pPr>
          <a:r>
            <a: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JOUR 8 : validation du parcours de formation</a:t>
          </a:r>
        </a:p>
      </dgm:t>
    </dgm:pt>
    <dgm:pt modelId="{B20AE10D-796A-46FF-B77D-475DCD4C1EEF}" type="par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0B19A3-65D7-4BCE-BDA8-622BDA757A43}" type="sib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82ECE-4C2B-42A7-945C-341F98E0314C}">
      <dgm:prSet phldrT="[Texte]" custT="1"/>
      <dgm:spPr/>
      <dgm:t>
        <a:bodyPr/>
        <a:lstStyle/>
        <a:p>
          <a:pPr>
            <a:lnSpc>
              <a:spcPct val="120000"/>
            </a:lnSpc>
          </a:pPr>
          <a:r>
            <a:rPr lang="fr-FR" sz="1400" b="0" dirty="0">
              <a:latin typeface="Arial" panose="020B0604020202020204" pitchFamily="34" charset="0"/>
              <a:cs typeface="Arial" panose="020B0604020202020204" pitchFamily="34" charset="0"/>
            </a:rPr>
            <a:t>Présenter un dossier individuel devant un jury d’experts RSE</a:t>
          </a:r>
        </a:p>
      </dgm:t>
    </dgm:pt>
    <dgm:pt modelId="{8AFB17B9-254C-49A1-A190-A48C3AD8A772}" type="parTrans" cxnId="{F877824D-2C11-4822-BC49-54A2BCB949A9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0C4086-3CD1-48BE-A3F2-952C4F1FB575}" type="sibTrans" cxnId="{F877824D-2C11-4822-BC49-54A2BCB949A9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9CE371-6AFA-4766-A6B9-B1CAB963556C}">
      <dgm:prSet phldrT="[Texte]"/>
      <dgm:spPr/>
      <dgm:t>
        <a:bodyPr/>
        <a:lstStyle/>
        <a:p>
          <a:pPr>
            <a:buNone/>
          </a:pPr>
          <a:r>
            <a:rPr lang="fr-FR" b="0" i="0" dirty="0"/>
            <a:t>Favoriser l’innovation et capitaliser sur les bonnes pratiques</a:t>
          </a:r>
          <a:endParaRPr lang="fr-FR" dirty="0"/>
        </a:p>
      </dgm:t>
    </dgm:pt>
    <dgm:pt modelId="{0BE2D8E7-684E-4FAE-836A-6913609768E4}" type="parTrans" cxnId="{3FA43C09-394F-421C-A33A-5FCEAFAA5554}">
      <dgm:prSet/>
      <dgm:spPr/>
      <dgm:t>
        <a:bodyPr/>
        <a:lstStyle/>
        <a:p>
          <a:endParaRPr lang="fr-FR"/>
        </a:p>
      </dgm:t>
    </dgm:pt>
    <dgm:pt modelId="{E4B5E599-1843-4FD2-8615-F069AF6115DD}" type="sibTrans" cxnId="{3FA43C09-394F-421C-A33A-5FCEAFAA5554}">
      <dgm:prSet/>
      <dgm:spPr/>
      <dgm:t>
        <a:bodyPr/>
        <a:lstStyle/>
        <a:p>
          <a:endParaRPr lang="fr-FR"/>
        </a:p>
      </dgm:t>
    </dgm:pt>
    <dgm:pt modelId="{3081C6B4-0F3D-40C8-B569-3A3E9A1EB212}">
      <dgm:prSet phldrT="[Texte]"/>
      <dgm:spPr/>
      <dgm:t>
        <a:bodyPr/>
        <a:lstStyle/>
        <a:p>
          <a:r>
            <a:rPr lang="fr-FR" b="0" i="0" dirty="0"/>
            <a:t>Développer une communication responsable</a:t>
          </a:r>
          <a:endParaRPr lang="fr-FR" dirty="0"/>
        </a:p>
      </dgm:t>
    </dgm:pt>
    <dgm:pt modelId="{185CC427-06D8-4E1B-A3AA-0C56E4793A81}" type="parTrans" cxnId="{3F0D6E3D-55C4-476E-9118-FA3ED95A4A0E}">
      <dgm:prSet/>
      <dgm:spPr/>
      <dgm:t>
        <a:bodyPr/>
        <a:lstStyle/>
        <a:p>
          <a:endParaRPr lang="fr-FR"/>
        </a:p>
      </dgm:t>
    </dgm:pt>
    <dgm:pt modelId="{E4397BF2-BE11-408F-9503-BCDC2AB8146A}" type="sibTrans" cxnId="{3F0D6E3D-55C4-476E-9118-FA3ED95A4A0E}">
      <dgm:prSet/>
      <dgm:spPr/>
      <dgm:t>
        <a:bodyPr/>
        <a:lstStyle/>
        <a:p>
          <a:endParaRPr lang="fr-FR"/>
        </a:p>
      </dgm:t>
    </dgm:pt>
    <dgm:pt modelId="{B637EA95-7FCF-4061-A150-F8C5740D8CE5}" type="pres">
      <dgm:prSet presAssocID="{DEAEC0BF-98E9-4707-8C5F-47748EA73408}" presName="Name0" presStyleCnt="0">
        <dgm:presLayoutVars>
          <dgm:dir/>
          <dgm:animLvl val="lvl"/>
          <dgm:resizeHandles val="exact"/>
        </dgm:presLayoutVars>
      </dgm:prSet>
      <dgm:spPr/>
    </dgm:pt>
    <dgm:pt modelId="{7328CCD0-B8CA-4094-B359-9B1646238D13}" type="pres">
      <dgm:prSet presAssocID="{5FC74967-5821-44F6-9F03-EA223582C6EF}" presName="boxAndChildren" presStyleCnt="0"/>
      <dgm:spPr/>
    </dgm:pt>
    <dgm:pt modelId="{994AD2C2-048A-4444-9C73-3F100C4E90B7}" type="pres">
      <dgm:prSet presAssocID="{5FC74967-5821-44F6-9F03-EA223582C6EF}" presName="parentTextBox" presStyleLbl="node1" presStyleIdx="0" presStyleCnt="2"/>
      <dgm:spPr/>
    </dgm:pt>
    <dgm:pt modelId="{381F2A25-C7D0-4322-8227-9ECB4F4D20BB}" type="pres">
      <dgm:prSet presAssocID="{5FC74967-5821-44F6-9F03-EA223582C6EF}" presName="entireBox" presStyleLbl="node1" presStyleIdx="0" presStyleCnt="2"/>
      <dgm:spPr/>
    </dgm:pt>
    <dgm:pt modelId="{6C3E2AC8-37DC-451A-A6E8-AF9F2CE7CC66}" type="pres">
      <dgm:prSet presAssocID="{5FC74967-5821-44F6-9F03-EA223582C6EF}" presName="descendantBox" presStyleCnt="0"/>
      <dgm:spPr/>
    </dgm:pt>
    <dgm:pt modelId="{A96FC53D-777F-4557-BF06-C0BA0F3576B7}" type="pres">
      <dgm:prSet presAssocID="{D6782ECE-4C2B-42A7-945C-341F98E0314C}" presName="childTextBox" presStyleLbl="fgAccFollowNode1" presStyleIdx="0" presStyleCnt="4">
        <dgm:presLayoutVars>
          <dgm:bulletEnabled val="1"/>
        </dgm:presLayoutVars>
      </dgm:prSet>
      <dgm:spPr/>
    </dgm:pt>
    <dgm:pt modelId="{155F8EDA-0608-4B96-A57A-329E30478333}" type="pres">
      <dgm:prSet presAssocID="{7B3BBA78-EA3A-4EC0-A11B-2408B5C41B72}" presName="sp" presStyleCnt="0"/>
      <dgm:spPr/>
    </dgm:pt>
    <dgm:pt modelId="{88C54B8A-4BC0-4411-A765-74F53476BE6D}" type="pres">
      <dgm:prSet presAssocID="{3CB2BBA7-CEA0-4467-A6AE-A0C72C529AD8}" presName="arrowAndChildren" presStyleCnt="0"/>
      <dgm:spPr/>
    </dgm:pt>
    <dgm:pt modelId="{76404FC0-4D49-413E-9282-CFEEC8F7E527}" type="pres">
      <dgm:prSet presAssocID="{3CB2BBA7-CEA0-4467-A6AE-A0C72C529AD8}" presName="parentTextArrow" presStyleLbl="node1" presStyleIdx="0" presStyleCnt="2"/>
      <dgm:spPr/>
    </dgm:pt>
    <dgm:pt modelId="{C6945BE9-BB86-4EB4-BB38-F664046D07C5}" type="pres">
      <dgm:prSet presAssocID="{3CB2BBA7-CEA0-4467-A6AE-A0C72C529AD8}" presName="arrow" presStyleLbl="node1" presStyleIdx="1" presStyleCnt="2"/>
      <dgm:spPr/>
    </dgm:pt>
    <dgm:pt modelId="{E991B427-B836-40C4-87FB-6C2D443054C5}" type="pres">
      <dgm:prSet presAssocID="{3CB2BBA7-CEA0-4467-A6AE-A0C72C529AD8}" presName="descendantArrow" presStyleCnt="0"/>
      <dgm:spPr/>
    </dgm:pt>
    <dgm:pt modelId="{3ACD1E5F-0781-4B18-8C0B-2F0D9FD23D37}" type="pres">
      <dgm:prSet presAssocID="{0095DED5-D52B-4B33-971B-EBA7B7FFE850}" presName="childTextArrow" presStyleLbl="fgAccFollowNode1" presStyleIdx="1" presStyleCnt="4">
        <dgm:presLayoutVars>
          <dgm:bulletEnabled val="1"/>
        </dgm:presLayoutVars>
      </dgm:prSet>
      <dgm:spPr/>
    </dgm:pt>
    <dgm:pt modelId="{52DE7ED8-1468-4F36-BDE7-57D6AFD61D37}" type="pres">
      <dgm:prSet presAssocID="{589CE371-6AFA-4766-A6B9-B1CAB963556C}" presName="childTextArrow" presStyleLbl="fgAccFollowNode1" presStyleIdx="2" presStyleCnt="4">
        <dgm:presLayoutVars>
          <dgm:bulletEnabled val="1"/>
        </dgm:presLayoutVars>
      </dgm:prSet>
      <dgm:spPr/>
    </dgm:pt>
    <dgm:pt modelId="{35BDA44E-E49D-48F0-898C-81A8B6BAA201}" type="pres">
      <dgm:prSet presAssocID="{3081C6B4-0F3D-40C8-B569-3A3E9A1EB212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8EEAB401-9B14-43C1-B18C-6D64F5223882}" type="presOf" srcId="{5FC74967-5821-44F6-9F03-EA223582C6EF}" destId="{994AD2C2-048A-4444-9C73-3F100C4E90B7}" srcOrd="0" destOrd="0" presId="urn:microsoft.com/office/officeart/2005/8/layout/process4"/>
    <dgm:cxn modelId="{3FA43C09-394F-421C-A33A-5FCEAFAA5554}" srcId="{3CB2BBA7-CEA0-4467-A6AE-A0C72C529AD8}" destId="{589CE371-6AFA-4766-A6B9-B1CAB963556C}" srcOrd="1" destOrd="0" parTransId="{0BE2D8E7-684E-4FAE-836A-6913609768E4}" sibTransId="{E4B5E599-1843-4FD2-8615-F069AF6115DD}"/>
    <dgm:cxn modelId="{788E041F-01F1-41CA-A532-41290CC3BB36}" type="presOf" srcId="{3CB2BBA7-CEA0-4467-A6AE-A0C72C529AD8}" destId="{C6945BE9-BB86-4EB4-BB38-F664046D07C5}" srcOrd="1" destOrd="0" presId="urn:microsoft.com/office/officeart/2005/8/layout/process4"/>
    <dgm:cxn modelId="{3F0D6E3D-55C4-476E-9118-FA3ED95A4A0E}" srcId="{3CB2BBA7-CEA0-4467-A6AE-A0C72C529AD8}" destId="{3081C6B4-0F3D-40C8-B569-3A3E9A1EB212}" srcOrd="2" destOrd="0" parTransId="{185CC427-06D8-4E1B-A3AA-0C56E4793A81}" sibTransId="{E4397BF2-BE11-408F-9503-BCDC2AB8146A}"/>
    <dgm:cxn modelId="{E3C3D83D-3977-4D83-9351-72D5792BE766}" type="presOf" srcId="{0095DED5-D52B-4B33-971B-EBA7B7FFE850}" destId="{3ACD1E5F-0781-4B18-8C0B-2F0D9FD23D37}" srcOrd="0" destOrd="0" presId="urn:microsoft.com/office/officeart/2005/8/layout/process4"/>
    <dgm:cxn modelId="{2C88A35D-41B6-4282-B6FF-98C118A5C556}" type="presOf" srcId="{3081C6B4-0F3D-40C8-B569-3A3E9A1EB212}" destId="{35BDA44E-E49D-48F0-898C-81A8B6BAA201}" srcOrd="0" destOrd="0" presId="urn:microsoft.com/office/officeart/2005/8/layout/process4"/>
    <dgm:cxn modelId="{436E7B43-9702-4EED-B2E1-08C67AE4606B}" type="presOf" srcId="{3CB2BBA7-CEA0-4467-A6AE-A0C72C529AD8}" destId="{76404FC0-4D49-413E-9282-CFEEC8F7E527}" srcOrd="0" destOrd="0" presId="urn:microsoft.com/office/officeart/2005/8/layout/process4"/>
    <dgm:cxn modelId="{F877824D-2C11-4822-BC49-54A2BCB949A9}" srcId="{5FC74967-5821-44F6-9F03-EA223582C6EF}" destId="{D6782ECE-4C2B-42A7-945C-341F98E0314C}" srcOrd="0" destOrd="0" parTransId="{8AFB17B9-254C-49A1-A190-A48C3AD8A772}" sibTransId="{4A0C4086-3CD1-48BE-A3F2-952C4F1FB575}"/>
    <dgm:cxn modelId="{AAD16C7E-A0ED-4DBE-A42F-D48F27D2AA28}" srcId="{DEAEC0BF-98E9-4707-8C5F-47748EA73408}" destId="{5FC74967-5821-44F6-9F03-EA223582C6EF}" srcOrd="1" destOrd="0" parTransId="{B20AE10D-796A-46FF-B77D-475DCD4C1EEF}" sibTransId="{D00B19A3-65D7-4BCE-BDA8-622BDA757A43}"/>
    <dgm:cxn modelId="{01785FB0-0105-4C27-BED5-FDEC3AF3F3F6}" srcId="{3CB2BBA7-CEA0-4467-A6AE-A0C72C529AD8}" destId="{0095DED5-D52B-4B33-971B-EBA7B7FFE850}" srcOrd="0" destOrd="0" parTransId="{6D9FFDE1-9C21-4A45-95F0-ADE4DF42E08A}" sibTransId="{999F4B38-735B-419D-A6A6-05021FEE55CB}"/>
    <dgm:cxn modelId="{A49317BF-5046-41EF-8D1C-B351C95E5B97}" type="presOf" srcId="{5FC74967-5821-44F6-9F03-EA223582C6EF}" destId="{381F2A25-C7D0-4322-8227-9ECB4F4D20BB}" srcOrd="1" destOrd="0" presId="urn:microsoft.com/office/officeart/2005/8/layout/process4"/>
    <dgm:cxn modelId="{73BFDDD8-8314-4A27-8BC5-0D0C2169B75E}" srcId="{DEAEC0BF-98E9-4707-8C5F-47748EA73408}" destId="{3CB2BBA7-CEA0-4467-A6AE-A0C72C529AD8}" srcOrd="0" destOrd="0" parTransId="{E8A3BB95-A8AA-47E2-B75F-0A4062CFFBDD}" sibTransId="{7B3BBA78-EA3A-4EC0-A11B-2408B5C41B72}"/>
    <dgm:cxn modelId="{48F745FA-21B4-43A2-83FF-5721BA28BDB2}" type="presOf" srcId="{589CE371-6AFA-4766-A6B9-B1CAB963556C}" destId="{52DE7ED8-1468-4F36-BDE7-57D6AFD61D37}" srcOrd="0" destOrd="0" presId="urn:microsoft.com/office/officeart/2005/8/layout/process4"/>
    <dgm:cxn modelId="{BEF1E1FC-D034-40C8-9896-BB30E2EAF7E1}" type="presOf" srcId="{D6782ECE-4C2B-42A7-945C-341F98E0314C}" destId="{A96FC53D-777F-4557-BF06-C0BA0F3576B7}" srcOrd="0" destOrd="0" presId="urn:microsoft.com/office/officeart/2005/8/layout/process4"/>
    <dgm:cxn modelId="{9D2C0FFE-8666-487A-8C93-1B39484FD670}" type="presOf" srcId="{DEAEC0BF-98E9-4707-8C5F-47748EA73408}" destId="{B637EA95-7FCF-4061-A150-F8C5740D8CE5}" srcOrd="0" destOrd="0" presId="urn:microsoft.com/office/officeart/2005/8/layout/process4"/>
    <dgm:cxn modelId="{0D785A0A-4ED3-4D13-AB9A-5E414277F366}" type="presParOf" srcId="{B637EA95-7FCF-4061-A150-F8C5740D8CE5}" destId="{7328CCD0-B8CA-4094-B359-9B1646238D13}" srcOrd="0" destOrd="0" presId="urn:microsoft.com/office/officeart/2005/8/layout/process4"/>
    <dgm:cxn modelId="{D60F5AB2-B661-490D-9990-E8DAD93D54C7}" type="presParOf" srcId="{7328CCD0-B8CA-4094-B359-9B1646238D13}" destId="{994AD2C2-048A-4444-9C73-3F100C4E90B7}" srcOrd="0" destOrd="0" presId="urn:microsoft.com/office/officeart/2005/8/layout/process4"/>
    <dgm:cxn modelId="{7497A55D-9EC0-4B87-8331-8C617D63C222}" type="presParOf" srcId="{7328CCD0-B8CA-4094-B359-9B1646238D13}" destId="{381F2A25-C7D0-4322-8227-9ECB4F4D20BB}" srcOrd="1" destOrd="0" presId="urn:microsoft.com/office/officeart/2005/8/layout/process4"/>
    <dgm:cxn modelId="{7C63D33D-FB77-44E8-8D55-C357953A755C}" type="presParOf" srcId="{7328CCD0-B8CA-4094-B359-9B1646238D13}" destId="{6C3E2AC8-37DC-451A-A6E8-AF9F2CE7CC66}" srcOrd="2" destOrd="0" presId="urn:microsoft.com/office/officeart/2005/8/layout/process4"/>
    <dgm:cxn modelId="{077856A4-D599-4C1D-8855-C1FF3A104AB6}" type="presParOf" srcId="{6C3E2AC8-37DC-451A-A6E8-AF9F2CE7CC66}" destId="{A96FC53D-777F-4557-BF06-C0BA0F3576B7}" srcOrd="0" destOrd="0" presId="urn:microsoft.com/office/officeart/2005/8/layout/process4"/>
    <dgm:cxn modelId="{6389509C-DAE5-4DDB-8BA1-F5053C7B802E}" type="presParOf" srcId="{B637EA95-7FCF-4061-A150-F8C5740D8CE5}" destId="{155F8EDA-0608-4B96-A57A-329E30478333}" srcOrd="1" destOrd="0" presId="urn:microsoft.com/office/officeart/2005/8/layout/process4"/>
    <dgm:cxn modelId="{0A8B7FC7-25FA-4CC3-992C-C9060C1C5ED4}" type="presParOf" srcId="{B637EA95-7FCF-4061-A150-F8C5740D8CE5}" destId="{88C54B8A-4BC0-4411-A765-74F53476BE6D}" srcOrd="2" destOrd="0" presId="urn:microsoft.com/office/officeart/2005/8/layout/process4"/>
    <dgm:cxn modelId="{0059AACF-6FFC-4766-9F85-A7ED404E2A01}" type="presParOf" srcId="{88C54B8A-4BC0-4411-A765-74F53476BE6D}" destId="{76404FC0-4D49-413E-9282-CFEEC8F7E527}" srcOrd="0" destOrd="0" presId="urn:microsoft.com/office/officeart/2005/8/layout/process4"/>
    <dgm:cxn modelId="{CA5DF319-318D-49A9-8FAD-21819ACF6D08}" type="presParOf" srcId="{88C54B8A-4BC0-4411-A765-74F53476BE6D}" destId="{C6945BE9-BB86-4EB4-BB38-F664046D07C5}" srcOrd="1" destOrd="0" presId="urn:microsoft.com/office/officeart/2005/8/layout/process4"/>
    <dgm:cxn modelId="{487953D4-E28C-4D5C-B9A8-586BA41EAB4D}" type="presParOf" srcId="{88C54B8A-4BC0-4411-A765-74F53476BE6D}" destId="{E991B427-B836-40C4-87FB-6C2D443054C5}" srcOrd="2" destOrd="0" presId="urn:microsoft.com/office/officeart/2005/8/layout/process4"/>
    <dgm:cxn modelId="{42828C84-7452-4ADE-8475-06FA2315539E}" type="presParOf" srcId="{E991B427-B836-40C4-87FB-6C2D443054C5}" destId="{3ACD1E5F-0781-4B18-8C0B-2F0D9FD23D37}" srcOrd="0" destOrd="0" presId="urn:microsoft.com/office/officeart/2005/8/layout/process4"/>
    <dgm:cxn modelId="{94197000-F0C9-4280-82A8-9D13286B8559}" type="presParOf" srcId="{E991B427-B836-40C4-87FB-6C2D443054C5}" destId="{52DE7ED8-1468-4F36-BDE7-57D6AFD61D37}" srcOrd="1" destOrd="0" presId="urn:microsoft.com/office/officeart/2005/8/layout/process4"/>
    <dgm:cxn modelId="{20C90F27-2992-4C6F-9575-D100B5FE7EBA}" type="presParOf" srcId="{E991B427-B836-40C4-87FB-6C2D443054C5}" destId="{35BDA44E-E49D-48F0-898C-81A8B6BAA201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0CBD4-C620-441F-9213-34924A858A74}">
      <dsp:nvSpPr>
        <dsp:cNvPr id="0" name=""/>
        <dsp:cNvSpPr/>
      </dsp:nvSpPr>
      <dsp:spPr>
        <a:xfrm>
          <a:off x="2832" y="722283"/>
          <a:ext cx="2247237" cy="1348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1. Identifier les principes fondamentaux de la RSE et les enjeux spécifiques aux bailleurs sociaux</a:t>
          </a:r>
        </a:p>
      </dsp:txBody>
      <dsp:txXfrm>
        <a:off x="2832" y="722283"/>
        <a:ext cx="2247237" cy="1348342"/>
      </dsp:txXfrm>
    </dsp:sp>
    <dsp:sp modelId="{DDC6A424-E76C-481A-9A04-F521797297EF}">
      <dsp:nvSpPr>
        <dsp:cNvPr id="0" name=""/>
        <dsp:cNvSpPr/>
      </dsp:nvSpPr>
      <dsp:spPr>
        <a:xfrm>
          <a:off x="2474794" y="722283"/>
          <a:ext cx="2247237" cy="134834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2. Acquérir la méthodologie de la démarche RSE</a:t>
          </a:r>
        </a:p>
      </dsp:txBody>
      <dsp:txXfrm>
        <a:off x="2474794" y="722283"/>
        <a:ext cx="2247237" cy="1348342"/>
      </dsp:txXfrm>
    </dsp:sp>
    <dsp:sp modelId="{A4452C7E-6549-4519-BC75-FBD8BAAB2015}">
      <dsp:nvSpPr>
        <dsp:cNvPr id="0" name=""/>
        <dsp:cNvSpPr/>
      </dsp:nvSpPr>
      <dsp:spPr>
        <a:xfrm>
          <a:off x="4946755" y="722283"/>
          <a:ext cx="2247237" cy="134834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/>
              <a:ea typeface="Jost" pitchFamily="2" charset="0"/>
              <a:cs typeface="Arial"/>
            </a:rPr>
            <a:t>3. Décrire les enjeux environnementaux, sociaux et de gouvernance</a:t>
          </a:r>
        </a:p>
      </dsp:txBody>
      <dsp:txXfrm>
        <a:off x="4946755" y="722283"/>
        <a:ext cx="2247237" cy="1348342"/>
      </dsp:txXfrm>
    </dsp:sp>
    <dsp:sp modelId="{11A53395-8D1A-4AA6-A392-D67BB2AAE5AC}">
      <dsp:nvSpPr>
        <dsp:cNvPr id="0" name=""/>
        <dsp:cNvSpPr/>
      </dsp:nvSpPr>
      <dsp:spPr>
        <a:xfrm>
          <a:off x="7418716" y="722283"/>
          <a:ext cx="2247237" cy="134834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 4. Amorcer ou renouveler sa démarche RSE</a:t>
          </a:r>
        </a:p>
      </dsp:txBody>
      <dsp:txXfrm>
        <a:off x="7418716" y="722283"/>
        <a:ext cx="2247237" cy="1348342"/>
      </dsp:txXfrm>
    </dsp:sp>
    <dsp:sp modelId="{717EDA0F-F817-4D53-AA20-6B9D310E220C}">
      <dsp:nvSpPr>
        <dsp:cNvPr id="0" name=""/>
        <dsp:cNvSpPr/>
      </dsp:nvSpPr>
      <dsp:spPr>
        <a:xfrm>
          <a:off x="1238813" y="2295349"/>
          <a:ext cx="2247237" cy="134834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5. Etablir sa stratégie RSE</a:t>
          </a:r>
        </a:p>
      </dsp:txBody>
      <dsp:txXfrm>
        <a:off x="1238813" y="2295349"/>
        <a:ext cx="2247237" cy="1348342"/>
      </dsp:txXfrm>
    </dsp:sp>
    <dsp:sp modelId="{8A3C9C0B-2170-462F-A9DE-20F50D0E1738}">
      <dsp:nvSpPr>
        <dsp:cNvPr id="0" name=""/>
        <dsp:cNvSpPr/>
      </dsp:nvSpPr>
      <dsp:spPr>
        <a:xfrm>
          <a:off x="3710774" y="2295349"/>
          <a:ext cx="2247237" cy="134834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6. Être en capacité d’évaluer sa démarche RSE</a:t>
          </a:r>
        </a:p>
      </dsp:txBody>
      <dsp:txXfrm>
        <a:off x="3710774" y="2295349"/>
        <a:ext cx="2247237" cy="1348342"/>
      </dsp:txXfrm>
    </dsp:sp>
    <dsp:sp modelId="{4948C9E1-AE34-4ABA-83F0-00264A547753}">
      <dsp:nvSpPr>
        <dsp:cNvPr id="0" name=""/>
        <dsp:cNvSpPr/>
      </dsp:nvSpPr>
      <dsp:spPr>
        <a:xfrm>
          <a:off x="6182736" y="2295349"/>
          <a:ext cx="2247237" cy="1348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7. Adapter la communication et mobiliser les parties prenantes</a:t>
          </a:r>
          <a:endParaRPr lang="fr-FR" sz="1500" strike="sngStrike" kern="1200" baseline="0" dirty="0">
            <a:solidFill>
              <a:srgbClr val="FF0000"/>
            </a:solidFill>
            <a:latin typeface="Arial" panose="020B0604020202020204" pitchFamily="34" charset="0"/>
            <a:ea typeface="Jost" pitchFamily="2" charset="0"/>
            <a:cs typeface="Arial" panose="020B0604020202020204" pitchFamily="34" charset="0"/>
          </a:endParaRPr>
        </a:p>
      </dsp:txBody>
      <dsp:txXfrm>
        <a:off x="6182736" y="2295349"/>
        <a:ext cx="2247237" cy="1348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FFA7D-139D-4740-BFF4-BB18617779C0}">
      <dsp:nvSpPr>
        <dsp:cNvPr id="0" name=""/>
        <dsp:cNvSpPr/>
      </dsp:nvSpPr>
      <dsp:spPr>
        <a:xfrm>
          <a:off x="0" y="3169160"/>
          <a:ext cx="10353492" cy="10401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/>
              <a:cs typeface="Arial"/>
            </a:rPr>
            <a:t>JOUR 3 : Enjeux environnementaux, sociaux et de gouvernance</a:t>
          </a:r>
          <a:endParaRPr lang="fr-FR" sz="1800" b="1" kern="1200" dirty="0">
            <a:latin typeface="Arial"/>
            <a:ea typeface="Calibri Light"/>
            <a:cs typeface="Calibri Light"/>
          </a:endParaRPr>
        </a:p>
      </dsp:txBody>
      <dsp:txXfrm>
        <a:off x="0" y="3169160"/>
        <a:ext cx="10353492" cy="561702"/>
      </dsp:txXfrm>
    </dsp:sp>
    <dsp:sp modelId="{C61806D4-22C4-4250-93C7-F7A97CDE4211}">
      <dsp:nvSpPr>
        <dsp:cNvPr id="0" name=""/>
        <dsp:cNvSpPr/>
      </dsp:nvSpPr>
      <dsp:spPr>
        <a:xfrm>
          <a:off x="5055" y="3710058"/>
          <a:ext cx="3447793" cy="4784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kern="1200" dirty="0"/>
            <a:t>Appréhender la dimension environnementale</a:t>
          </a:r>
          <a:endParaRPr lang="fr-FR" sz="1000" kern="1200" dirty="0"/>
        </a:p>
      </dsp:txBody>
      <dsp:txXfrm>
        <a:off x="5055" y="3710058"/>
        <a:ext cx="3447793" cy="478487"/>
      </dsp:txXfrm>
    </dsp:sp>
    <dsp:sp modelId="{62478563-6B7A-4733-9EDE-2C15CBEE5F8D}">
      <dsp:nvSpPr>
        <dsp:cNvPr id="0" name=""/>
        <dsp:cNvSpPr/>
      </dsp:nvSpPr>
      <dsp:spPr>
        <a:xfrm>
          <a:off x="3452849" y="3710058"/>
          <a:ext cx="3447793" cy="4784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kern="1200" dirty="0">
              <a:latin typeface="Calibri Light" panose="020F0302020204030204"/>
            </a:rPr>
            <a:t>Cerner</a:t>
          </a:r>
          <a:r>
            <a:rPr lang="fr-FR" sz="1000" b="0" i="0" kern="1200" dirty="0"/>
            <a:t> les enjeux sociaux</a:t>
          </a:r>
          <a:endParaRPr lang="fr-FR" sz="1000" kern="1200" dirty="0"/>
        </a:p>
      </dsp:txBody>
      <dsp:txXfrm>
        <a:off x="3452849" y="3710058"/>
        <a:ext cx="3447793" cy="478487"/>
      </dsp:txXfrm>
    </dsp:sp>
    <dsp:sp modelId="{8B2F8D74-D205-4990-B65B-5A49D0F3DB05}">
      <dsp:nvSpPr>
        <dsp:cNvPr id="0" name=""/>
        <dsp:cNvSpPr/>
      </dsp:nvSpPr>
      <dsp:spPr>
        <a:xfrm>
          <a:off x="6900642" y="3710058"/>
          <a:ext cx="3447793" cy="4784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kern="1200" dirty="0">
              <a:latin typeface="Calibri Light" panose="020F0302020204030204"/>
            </a:rPr>
            <a:t>Identifier</a:t>
          </a:r>
          <a:r>
            <a:rPr lang="fr-FR" sz="1000" b="0" i="0" kern="1200" dirty="0"/>
            <a:t> les</a:t>
          </a:r>
          <a:r>
            <a:rPr lang="fr-FR" sz="1000" b="0" i="0" kern="1200" dirty="0">
              <a:latin typeface="Calibri Light" panose="020F0302020204030204"/>
            </a:rPr>
            <a:t> enjeux</a:t>
          </a:r>
          <a:r>
            <a:rPr lang="fr-FR" sz="1000" b="0" i="0" kern="1200" dirty="0"/>
            <a:t> de gouvernance</a:t>
          </a:r>
          <a:endParaRPr lang="fr-FR" sz="1000" kern="1200" dirty="0"/>
        </a:p>
      </dsp:txBody>
      <dsp:txXfrm>
        <a:off x="6900642" y="3710058"/>
        <a:ext cx="3447793" cy="478487"/>
      </dsp:txXfrm>
    </dsp:sp>
    <dsp:sp modelId="{4E568009-FB4D-4515-9C3D-F792A793A17A}">
      <dsp:nvSpPr>
        <dsp:cNvPr id="0" name=""/>
        <dsp:cNvSpPr/>
      </dsp:nvSpPr>
      <dsp:spPr>
        <a:xfrm rot="10800000">
          <a:off x="0" y="1584952"/>
          <a:ext cx="10353492" cy="15998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/>
              <a:cs typeface="Arial"/>
            </a:rPr>
            <a:t>JOUR 2 : méthodologie RSE</a:t>
          </a:r>
        </a:p>
      </dsp:txBody>
      <dsp:txXfrm rot="-10800000">
        <a:off x="0" y="1584952"/>
        <a:ext cx="10353492" cy="561533"/>
      </dsp:txXfrm>
    </dsp:sp>
    <dsp:sp modelId="{158D78F4-1AE6-43F7-96AC-AC6EA9D2AA97}">
      <dsp:nvSpPr>
        <dsp:cNvPr id="0" name=""/>
        <dsp:cNvSpPr/>
      </dsp:nvSpPr>
      <dsp:spPr>
        <a:xfrm>
          <a:off x="0" y="2146486"/>
          <a:ext cx="2588373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kern="1200" dirty="0"/>
            <a:t>Définir le cadre du projet </a:t>
          </a:r>
        </a:p>
        <a:p>
          <a:pPr marL="0" lvl="0" indent="0" algn="ctr" defTabSz="4445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kern="1200" dirty="0"/>
            <a:t>(contexte, enjeux, risques)</a:t>
          </a:r>
          <a:endParaRPr lang="fr-FR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46486"/>
        <a:ext cx="2588373" cy="478343"/>
      </dsp:txXfrm>
    </dsp:sp>
    <dsp:sp modelId="{82360834-08D2-4754-9442-BA9F1033B91D}">
      <dsp:nvSpPr>
        <dsp:cNvPr id="0" name=""/>
        <dsp:cNvSpPr/>
      </dsp:nvSpPr>
      <dsp:spPr>
        <a:xfrm>
          <a:off x="2588373" y="2146486"/>
          <a:ext cx="2588373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kern="1200" dirty="0"/>
            <a:t>Structurer le pilotage et l’organisation (rôle et responsabilité) </a:t>
          </a:r>
          <a:endParaRPr lang="fr-FR" sz="1000" kern="1200" dirty="0"/>
        </a:p>
      </dsp:txBody>
      <dsp:txXfrm>
        <a:off x="2588373" y="2146486"/>
        <a:ext cx="2588373" cy="478343"/>
      </dsp:txXfrm>
    </dsp:sp>
    <dsp:sp modelId="{12CF2F59-BCAA-4CA8-9BDD-06B2FE85BFA6}">
      <dsp:nvSpPr>
        <dsp:cNvPr id="0" name=""/>
        <dsp:cNvSpPr/>
      </dsp:nvSpPr>
      <dsp:spPr>
        <a:xfrm>
          <a:off x="5176746" y="2146486"/>
          <a:ext cx="2588373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kern="1200" dirty="0"/>
            <a:t>Présenter la méthodologie d’une démarche RSE</a:t>
          </a:r>
          <a:endParaRPr lang="fr-FR" sz="1000" kern="1200" dirty="0"/>
        </a:p>
      </dsp:txBody>
      <dsp:txXfrm>
        <a:off x="5176746" y="2146486"/>
        <a:ext cx="2588373" cy="478343"/>
      </dsp:txXfrm>
    </dsp:sp>
    <dsp:sp modelId="{B4560FDD-AE01-404D-9D43-89904573E7E7}">
      <dsp:nvSpPr>
        <dsp:cNvPr id="0" name=""/>
        <dsp:cNvSpPr/>
      </dsp:nvSpPr>
      <dsp:spPr>
        <a:xfrm>
          <a:off x="7765119" y="2146486"/>
          <a:ext cx="2588373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kern="1200" dirty="0"/>
            <a:t>Exploiter la boîte à outils avec efficacité</a:t>
          </a:r>
          <a:endParaRPr lang="fr-FR" sz="1000" kern="1200" dirty="0"/>
        </a:p>
      </dsp:txBody>
      <dsp:txXfrm>
        <a:off x="7765119" y="2146486"/>
        <a:ext cx="2588373" cy="478343"/>
      </dsp:txXfrm>
    </dsp:sp>
    <dsp:sp modelId="{C6945BE9-BB86-4EB4-BB38-F664046D07C5}">
      <dsp:nvSpPr>
        <dsp:cNvPr id="0" name=""/>
        <dsp:cNvSpPr/>
      </dsp:nvSpPr>
      <dsp:spPr>
        <a:xfrm rot="10800000">
          <a:off x="10767" y="744"/>
          <a:ext cx="10331956" cy="15998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/>
              <a:cs typeface="Arial"/>
            </a:rPr>
            <a:t>JOUR 1 : Principes fondamentaux RSE et enjeux spécifiques</a:t>
          </a:r>
        </a:p>
      </dsp:txBody>
      <dsp:txXfrm rot="-10800000">
        <a:off x="10767" y="744"/>
        <a:ext cx="10331956" cy="561533"/>
      </dsp:txXfrm>
    </dsp:sp>
    <dsp:sp modelId="{76588A47-94FD-4D10-891D-6D88BC3148B3}">
      <dsp:nvSpPr>
        <dsp:cNvPr id="0" name=""/>
        <dsp:cNvSpPr/>
      </dsp:nvSpPr>
      <dsp:spPr>
        <a:xfrm>
          <a:off x="5055" y="562277"/>
          <a:ext cx="3447793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Définir la RSE et ses principes fondamentaux</a:t>
          </a:r>
        </a:p>
      </dsp:txBody>
      <dsp:txXfrm>
        <a:off x="5055" y="562277"/>
        <a:ext cx="3447793" cy="478343"/>
      </dsp:txXfrm>
    </dsp:sp>
    <dsp:sp modelId="{3ACD1E5F-0781-4B18-8C0B-2F0D9FD23D37}">
      <dsp:nvSpPr>
        <dsp:cNvPr id="0" name=""/>
        <dsp:cNvSpPr/>
      </dsp:nvSpPr>
      <dsp:spPr>
        <a:xfrm>
          <a:off x="3452849" y="562277"/>
          <a:ext cx="3447793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Décrire le contexte et les enjeux spécifiques au bailleur social</a:t>
          </a:r>
        </a:p>
      </dsp:txBody>
      <dsp:txXfrm>
        <a:off x="3452849" y="562277"/>
        <a:ext cx="3447793" cy="478343"/>
      </dsp:txXfrm>
    </dsp:sp>
    <dsp:sp modelId="{EC1634DD-5DD5-4F04-9FAB-324C92884254}">
      <dsp:nvSpPr>
        <dsp:cNvPr id="0" name=""/>
        <dsp:cNvSpPr/>
      </dsp:nvSpPr>
      <dsp:spPr>
        <a:xfrm>
          <a:off x="6900642" y="562277"/>
          <a:ext cx="3447793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i="0" kern="1200" dirty="0"/>
            <a:t>Distinguer les opportunités et risques associés à la mise en œuvre de la RSE</a:t>
          </a:r>
          <a:endParaRPr lang="fr-FR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00642" y="562277"/>
        <a:ext cx="3447793" cy="478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929D4-7FB8-4C03-9F0F-E4B05AD1C77B}">
      <dsp:nvSpPr>
        <dsp:cNvPr id="0" name=""/>
        <dsp:cNvSpPr/>
      </dsp:nvSpPr>
      <dsp:spPr>
        <a:xfrm>
          <a:off x="0" y="3175307"/>
          <a:ext cx="10332000" cy="1042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JOUR 6 : évaluation, </a:t>
          </a:r>
          <a:r>
            <a:rPr lang="fr-FR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reporting</a:t>
          </a: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 et rapport RSE</a:t>
          </a:r>
          <a:endParaRPr lang="fr-FR" sz="18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75307"/>
        <a:ext cx="10332000" cy="562791"/>
      </dsp:txXfrm>
    </dsp:sp>
    <dsp:sp modelId="{28D4C4C2-CC40-47F5-BC36-6B9AC0C6075A}">
      <dsp:nvSpPr>
        <dsp:cNvPr id="0" name=""/>
        <dsp:cNvSpPr/>
      </dsp:nvSpPr>
      <dsp:spPr>
        <a:xfrm>
          <a:off x="0" y="3717255"/>
          <a:ext cx="2583000" cy="479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kern="1200" dirty="0"/>
            <a:t>Maîtriser le </a:t>
          </a:r>
          <a:r>
            <a:rPr lang="fr-FR" sz="1200" b="0" i="0" kern="1200" dirty="0" err="1"/>
            <a:t>reporting</a:t>
          </a:r>
          <a:r>
            <a:rPr lang="fr-FR" sz="1200" b="0" i="0" kern="1200" dirty="0"/>
            <a:t> et la rédaction du rapport RSE</a:t>
          </a:r>
          <a:endParaRPr lang="fr-FR" sz="12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717255"/>
        <a:ext cx="2583000" cy="479415"/>
      </dsp:txXfrm>
    </dsp:sp>
    <dsp:sp modelId="{B9C09812-A05E-49BA-94A3-47178D8CBE08}">
      <dsp:nvSpPr>
        <dsp:cNvPr id="0" name=""/>
        <dsp:cNvSpPr/>
      </dsp:nvSpPr>
      <dsp:spPr>
        <a:xfrm>
          <a:off x="2583000" y="3717255"/>
          <a:ext cx="2583000" cy="479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kern="1200" dirty="0"/>
            <a:t>Mobiliser de nouveaux financements (taxonomie, ESG)</a:t>
          </a:r>
          <a:endParaRPr lang="fr-FR" sz="1200" kern="1200" dirty="0"/>
        </a:p>
      </dsp:txBody>
      <dsp:txXfrm>
        <a:off x="2583000" y="3717255"/>
        <a:ext cx="2583000" cy="479415"/>
      </dsp:txXfrm>
    </dsp:sp>
    <dsp:sp modelId="{A9BF063D-7944-4037-96D7-8EFCC9FEB5E5}">
      <dsp:nvSpPr>
        <dsp:cNvPr id="0" name=""/>
        <dsp:cNvSpPr/>
      </dsp:nvSpPr>
      <dsp:spPr>
        <a:xfrm>
          <a:off x="5166000" y="3717255"/>
          <a:ext cx="2583000" cy="479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kern="1200" dirty="0"/>
            <a:t>Définir les modalités d’évaluation (internes/externes)</a:t>
          </a:r>
          <a:endParaRPr lang="fr-FR" sz="1200" kern="1200" dirty="0"/>
        </a:p>
      </dsp:txBody>
      <dsp:txXfrm>
        <a:off x="5166000" y="3717255"/>
        <a:ext cx="2583000" cy="479415"/>
      </dsp:txXfrm>
    </dsp:sp>
    <dsp:sp modelId="{8CBA2A4B-C012-4D80-ADE6-9911510EC7E1}">
      <dsp:nvSpPr>
        <dsp:cNvPr id="0" name=""/>
        <dsp:cNvSpPr/>
      </dsp:nvSpPr>
      <dsp:spPr>
        <a:xfrm>
          <a:off x="7749000" y="3717255"/>
          <a:ext cx="2583000" cy="479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kern="1200" dirty="0"/>
            <a:t>Elaborer le processus d’amélioration continue</a:t>
          </a:r>
          <a:endParaRPr lang="fr-FR" sz="1200" kern="1200" dirty="0"/>
        </a:p>
      </dsp:txBody>
      <dsp:txXfrm>
        <a:off x="7749000" y="3717255"/>
        <a:ext cx="2583000" cy="479415"/>
      </dsp:txXfrm>
    </dsp:sp>
    <dsp:sp modelId="{4E568009-FB4D-4515-9C3D-F792A793A17A}">
      <dsp:nvSpPr>
        <dsp:cNvPr id="0" name=""/>
        <dsp:cNvSpPr/>
      </dsp:nvSpPr>
      <dsp:spPr>
        <a:xfrm rot="10800000">
          <a:off x="0" y="1588026"/>
          <a:ext cx="10332000" cy="160291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JOUR 5 : élaboration de la stratégie RSE</a:t>
          </a:r>
        </a:p>
      </dsp:txBody>
      <dsp:txXfrm rot="-10800000">
        <a:off x="0" y="1588026"/>
        <a:ext cx="10332000" cy="562622"/>
      </dsp:txXfrm>
    </dsp:sp>
    <dsp:sp modelId="{E77D0AC7-035E-48F0-9EEF-1FBAC53C7DB6}">
      <dsp:nvSpPr>
        <dsp:cNvPr id="0" name=""/>
        <dsp:cNvSpPr/>
      </dsp:nvSpPr>
      <dsp:spPr>
        <a:xfrm>
          <a:off x="0" y="2176664"/>
          <a:ext cx="2583000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Définir une stratégie claire et cohérente</a:t>
          </a:r>
        </a:p>
      </dsp:txBody>
      <dsp:txXfrm>
        <a:off x="0" y="2176664"/>
        <a:ext cx="2583000" cy="479271"/>
      </dsp:txXfrm>
    </dsp:sp>
    <dsp:sp modelId="{73A67F34-5D67-4629-A897-BF36266A89EB}">
      <dsp:nvSpPr>
        <dsp:cNvPr id="0" name=""/>
        <dsp:cNvSpPr/>
      </dsp:nvSpPr>
      <dsp:spPr>
        <a:xfrm>
          <a:off x="2583000" y="2150649"/>
          <a:ext cx="2583000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i="0" kern="1200"/>
            <a:t>Fixer les objectifs, les échéances et les moyens alloués</a:t>
          </a:r>
          <a:endParaRPr lang="fr-F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3000" y="2150649"/>
        <a:ext cx="2583000" cy="479271"/>
      </dsp:txXfrm>
    </dsp:sp>
    <dsp:sp modelId="{E15E110E-2A62-4886-BB39-FB52162DDAE7}">
      <dsp:nvSpPr>
        <dsp:cNvPr id="0" name=""/>
        <dsp:cNvSpPr/>
      </dsp:nvSpPr>
      <dsp:spPr>
        <a:xfrm>
          <a:off x="5166000" y="2150649"/>
          <a:ext cx="2583000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i="0" kern="1200"/>
            <a:t>Concevoir le plan d’action et la feuille de route RSE</a:t>
          </a:r>
          <a:endParaRPr lang="fr-F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6000" y="2150649"/>
        <a:ext cx="2583000" cy="479271"/>
      </dsp:txXfrm>
    </dsp:sp>
    <dsp:sp modelId="{78225609-D9B8-4244-897E-B7C75FBC12D2}">
      <dsp:nvSpPr>
        <dsp:cNvPr id="0" name=""/>
        <dsp:cNvSpPr/>
      </dsp:nvSpPr>
      <dsp:spPr>
        <a:xfrm>
          <a:off x="7749000" y="2150649"/>
          <a:ext cx="2583000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i="0" kern="1200"/>
            <a:t>Piloter et suivre le déploiement du projet</a:t>
          </a:r>
          <a:endParaRPr lang="fr-F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49000" y="2150649"/>
        <a:ext cx="2583000" cy="479271"/>
      </dsp:txXfrm>
    </dsp:sp>
    <dsp:sp modelId="{C6945BE9-BB86-4EB4-BB38-F664046D07C5}">
      <dsp:nvSpPr>
        <dsp:cNvPr id="0" name=""/>
        <dsp:cNvSpPr/>
      </dsp:nvSpPr>
      <dsp:spPr>
        <a:xfrm rot="10800000">
          <a:off x="0" y="0"/>
          <a:ext cx="10332000" cy="160291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JOUR 4 : lancement ou renouvellement de la démarche RSE</a:t>
          </a:r>
        </a:p>
      </dsp:txBody>
      <dsp:txXfrm rot="-10800000">
        <a:off x="0" y="0"/>
        <a:ext cx="10332000" cy="562622"/>
      </dsp:txXfrm>
    </dsp:sp>
    <dsp:sp modelId="{0F7EAE21-0393-418A-A264-7BEDA6057F00}">
      <dsp:nvSpPr>
        <dsp:cNvPr id="0" name=""/>
        <dsp:cNvSpPr/>
      </dsp:nvSpPr>
      <dsp:spPr>
        <a:xfrm>
          <a:off x="5044" y="563368"/>
          <a:ext cx="3440636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>
              <a:latin typeface="Arial" panose="020B0604020202020204" pitchFamily="34" charset="0"/>
              <a:cs typeface="Arial" panose="020B0604020202020204" pitchFamily="34" charset="0"/>
            </a:rPr>
            <a:t>Identifier et prioriser les parties prenantes </a:t>
          </a:r>
        </a:p>
      </dsp:txBody>
      <dsp:txXfrm>
        <a:off x="5044" y="563368"/>
        <a:ext cx="3440636" cy="479271"/>
      </dsp:txXfrm>
    </dsp:sp>
    <dsp:sp modelId="{2A35E19C-F75C-43F7-8614-767FFC016A6D}">
      <dsp:nvSpPr>
        <dsp:cNvPr id="0" name=""/>
        <dsp:cNvSpPr/>
      </dsp:nvSpPr>
      <dsp:spPr>
        <a:xfrm>
          <a:off x="3445681" y="563368"/>
          <a:ext cx="3440636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>
              <a:latin typeface="Arial" panose="020B0604020202020204" pitchFamily="34" charset="0"/>
              <a:cs typeface="Arial" panose="020B0604020202020204" pitchFamily="34" charset="0"/>
            </a:rPr>
            <a:t>Réaliser une analyse de double-matérialité</a:t>
          </a:r>
        </a:p>
      </dsp:txBody>
      <dsp:txXfrm>
        <a:off x="3445681" y="563368"/>
        <a:ext cx="3440636" cy="479271"/>
      </dsp:txXfrm>
    </dsp:sp>
    <dsp:sp modelId="{7D1BD6CB-3096-4EBA-A4F7-4059DC772334}">
      <dsp:nvSpPr>
        <dsp:cNvPr id="0" name=""/>
        <dsp:cNvSpPr/>
      </dsp:nvSpPr>
      <dsp:spPr>
        <a:xfrm>
          <a:off x="6886318" y="563368"/>
          <a:ext cx="3440636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Exécuter le diagnostic et l’état des lieux</a:t>
          </a:r>
        </a:p>
      </dsp:txBody>
      <dsp:txXfrm>
        <a:off x="6886318" y="563368"/>
        <a:ext cx="3440636" cy="4792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F2A25-C7D0-4322-8227-9ECB4F4D20BB}">
      <dsp:nvSpPr>
        <dsp:cNvPr id="0" name=""/>
        <dsp:cNvSpPr/>
      </dsp:nvSpPr>
      <dsp:spPr>
        <a:xfrm>
          <a:off x="0" y="1668834"/>
          <a:ext cx="10332000" cy="109493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JOUR 8 : validation du parcours de formation</a:t>
          </a:r>
        </a:p>
      </dsp:txBody>
      <dsp:txXfrm>
        <a:off x="0" y="1668834"/>
        <a:ext cx="10332000" cy="591265"/>
      </dsp:txXfrm>
    </dsp:sp>
    <dsp:sp modelId="{A96FC53D-777F-4557-BF06-C0BA0F3576B7}">
      <dsp:nvSpPr>
        <dsp:cNvPr id="0" name=""/>
        <dsp:cNvSpPr/>
      </dsp:nvSpPr>
      <dsp:spPr>
        <a:xfrm>
          <a:off x="0" y="2238200"/>
          <a:ext cx="10332000" cy="5036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latin typeface="Arial" panose="020B0604020202020204" pitchFamily="34" charset="0"/>
              <a:cs typeface="Arial" panose="020B0604020202020204" pitchFamily="34" charset="0"/>
            </a:rPr>
            <a:t>Présenter un dossier individuel devant un jury d’experts RSE</a:t>
          </a:r>
        </a:p>
      </dsp:txBody>
      <dsp:txXfrm>
        <a:off x="0" y="2238200"/>
        <a:ext cx="10332000" cy="503670"/>
      </dsp:txXfrm>
    </dsp:sp>
    <dsp:sp modelId="{C6945BE9-BB86-4EB4-BB38-F664046D07C5}">
      <dsp:nvSpPr>
        <dsp:cNvPr id="0" name=""/>
        <dsp:cNvSpPr/>
      </dsp:nvSpPr>
      <dsp:spPr>
        <a:xfrm rot="10800000">
          <a:off x="0" y="1246"/>
          <a:ext cx="10332000" cy="16840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latin typeface="Arial" panose="020B0604020202020204" pitchFamily="34" charset="0"/>
              <a:cs typeface="Arial" panose="020B0604020202020204" pitchFamily="34" charset="0"/>
            </a:rPr>
            <a:t>JOUR 7 : communication et mobilisation des partenaires internes </a:t>
          </a:r>
          <a:endParaRPr lang="fr-FR" sz="1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0" y="1246"/>
        <a:ext cx="10332000" cy="591088"/>
      </dsp:txXfrm>
    </dsp:sp>
    <dsp:sp modelId="{3ACD1E5F-0781-4B18-8C0B-2F0D9FD23D37}">
      <dsp:nvSpPr>
        <dsp:cNvPr id="0" name=""/>
        <dsp:cNvSpPr/>
      </dsp:nvSpPr>
      <dsp:spPr>
        <a:xfrm>
          <a:off x="5044" y="592334"/>
          <a:ext cx="3440636" cy="503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i="0" kern="1200" dirty="0"/>
            <a:t>Impliquer et mobiliser les partenaires internes</a:t>
          </a:r>
          <a:endParaRPr lang="fr-FR" sz="1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4" y="592334"/>
        <a:ext cx="3440636" cy="503519"/>
      </dsp:txXfrm>
    </dsp:sp>
    <dsp:sp modelId="{52DE7ED8-1468-4F36-BDE7-57D6AFD61D37}">
      <dsp:nvSpPr>
        <dsp:cNvPr id="0" name=""/>
        <dsp:cNvSpPr/>
      </dsp:nvSpPr>
      <dsp:spPr>
        <a:xfrm>
          <a:off x="3445681" y="592334"/>
          <a:ext cx="3440636" cy="503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i="0" kern="1200" dirty="0"/>
            <a:t>Favoriser l’innovation et capitaliser sur les bonnes pratiques</a:t>
          </a:r>
          <a:endParaRPr lang="fr-FR" sz="1300" kern="1200" dirty="0"/>
        </a:p>
      </dsp:txBody>
      <dsp:txXfrm>
        <a:off x="3445681" y="592334"/>
        <a:ext cx="3440636" cy="503519"/>
      </dsp:txXfrm>
    </dsp:sp>
    <dsp:sp modelId="{35BDA44E-E49D-48F0-898C-81A8B6BAA201}">
      <dsp:nvSpPr>
        <dsp:cNvPr id="0" name=""/>
        <dsp:cNvSpPr/>
      </dsp:nvSpPr>
      <dsp:spPr>
        <a:xfrm>
          <a:off x="6886318" y="592334"/>
          <a:ext cx="3440636" cy="503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i="0" kern="1200" dirty="0"/>
            <a:t>Développer une communication responsable</a:t>
          </a:r>
          <a:endParaRPr lang="fr-FR" sz="1300" kern="1200" dirty="0"/>
        </a:p>
      </dsp:txBody>
      <dsp:txXfrm>
        <a:off x="6886318" y="592334"/>
        <a:ext cx="3440636" cy="503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09096-7DA8-4F3A-BFCD-F42C0323D326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58DB7-1587-4BB7-9416-568F8EBF6A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02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delcoop.fr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info@delcoop.fr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19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48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00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072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60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32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4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67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73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51ECACFC-6AB9-41E2-B00B-B72FE65094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9" b="9216"/>
          <a:stretch>
            <a:fillRect/>
          </a:stretch>
        </p:blipFill>
        <p:spPr bwMode="auto">
          <a:xfrm>
            <a:off x="0" y="3105150"/>
            <a:ext cx="37750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5437DD02-6248-46CB-B772-EB908CA150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" b="27180"/>
          <a:stretch>
            <a:fillRect/>
          </a:stretch>
        </p:blipFill>
        <p:spPr bwMode="auto">
          <a:xfrm>
            <a:off x="8725146" y="0"/>
            <a:ext cx="34734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>
            <a:extLst>
              <a:ext uri="{FF2B5EF4-FFF2-40B4-BE49-F238E27FC236}">
                <a16:creationId xmlns:a16="http://schemas.microsoft.com/office/drawing/2014/main" id="{7DF1C4C4-2641-428A-BC9F-532FD8D4C3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363" y="723831"/>
            <a:ext cx="1973262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7CE82C44-D84D-4131-9B5B-D07B41DF5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347">
            <a:off x="9685338" y="2247831"/>
            <a:ext cx="5207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AD66643-2443-4DF0-AAB3-364EA2580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55575"/>
            <a:ext cx="313531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ous-titre 2">
            <a:extLst>
              <a:ext uri="{FF2B5EF4-FFF2-40B4-BE49-F238E27FC236}">
                <a16:creationId xmlns:a16="http://schemas.microsoft.com/office/drawing/2014/main" id="{8BAB5FC2-7614-4183-AF1F-A21C708D3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2651" y="3941270"/>
            <a:ext cx="8719011" cy="1389611"/>
          </a:xfrm>
        </p:spPr>
        <p:txBody>
          <a:bodyPr>
            <a:normAutofit/>
          </a:bodyPr>
          <a:lstStyle>
            <a:lvl1pPr marL="0" indent="0" algn="l" defTabSz="457200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fr-FR" sz="2000" kern="1200" dirty="0">
                <a:solidFill>
                  <a:srgbClr val="58595B"/>
                </a:solidFill>
                <a:latin typeface="Jost" pitchFamily="2" charset="0"/>
                <a:ea typeface="Jost" pitchFamily="2" charset="0"/>
                <a:cs typeface="Jost" pitchFamily="2" charset="0"/>
              </a:defRPr>
            </a:lvl1pPr>
            <a:lvl2pPr marL="41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48B43F5-A3EC-4CC5-ACF0-DF4974EA4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651" y="2154773"/>
            <a:ext cx="871901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 lang="fr-FR" sz="2800" kern="1200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Jost" pitchFamily="2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27110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51ECACFC-6AB9-41E2-B00B-B72FE65094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9" b="9216"/>
          <a:stretch>
            <a:fillRect/>
          </a:stretch>
        </p:blipFill>
        <p:spPr bwMode="auto">
          <a:xfrm>
            <a:off x="0" y="3105150"/>
            <a:ext cx="37750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5437DD02-6248-46CB-B772-EB908CA150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" b="27180"/>
          <a:stretch>
            <a:fillRect/>
          </a:stretch>
        </p:blipFill>
        <p:spPr bwMode="auto">
          <a:xfrm>
            <a:off x="8718550" y="390"/>
            <a:ext cx="34734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>
            <a:extLst>
              <a:ext uri="{FF2B5EF4-FFF2-40B4-BE49-F238E27FC236}">
                <a16:creationId xmlns:a16="http://schemas.microsoft.com/office/drawing/2014/main" id="{7DF1C4C4-2641-428A-BC9F-532FD8D4C3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363" y="723831"/>
            <a:ext cx="1973262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7CE82C44-D84D-4131-9B5B-D07B41DF5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347">
            <a:off x="9685338" y="2247831"/>
            <a:ext cx="5207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04B74EA-67A3-498E-B9BE-603CB5FEA95C}"/>
              </a:ext>
            </a:extLst>
          </p:cNvPr>
          <p:cNvSpPr/>
          <p:nvPr userDrawn="1"/>
        </p:nvSpPr>
        <p:spPr>
          <a:xfrm>
            <a:off x="5217126" y="4880674"/>
            <a:ext cx="6303273" cy="1299016"/>
          </a:xfrm>
          <a:prstGeom prst="roundRect">
            <a:avLst>
              <a:gd name="adj" fmla="val 15514"/>
            </a:avLst>
          </a:prstGeom>
          <a:solidFill>
            <a:srgbClr val="F582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473048" lvl="1" indent="0" defTabSz="473048">
              <a:lnSpc>
                <a:spcPct val="120000"/>
              </a:lnSpc>
              <a:defRPr/>
            </a:pPr>
            <a:endParaRPr lang="fr-FR" sz="1089" spc="9" dirty="0">
              <a:solidFill>
                <a:schemeClr val="bg1"/>
              </a:solidFill>
              <a:latin typeface="Jost" pitchFamily="2" charset="0"/>
              <a:ea typeface="Jost" pitchFamily="2" charset="0"/>
              <a:cs typeface="Helvetica (T1) Medium Condensed"/>
            </a:endParaRPr>
          </a:p>
          <a:p>
            <a:pPr marL="473048" lvl="1" indent="0" defTabSz="473048">
              <a:lnSpc>
                <a:spcPct val="120000"/>
              </a:lnSpc>
              <a:defRPr/>
            </a:pP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Medium Condensed"/>
              </a:rPr>
              <a:t>Développement de l’habitat et coopération (DEL&amp;COOP’)</a:t>
            </a:r>
          </a:p>
          <a:p>
            <a:pPr marL="473048" lvl="1" indent="0" defTabSz="473048">
              <a:lnSpc>
                <a:spcPct val="120000"/>
              </a:lnSpc>
              <a:defRPr/>
            </a:pP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Medium Condensed"/>
              </a:rPr>
              <a:t>154 boulevard Haussmann 75008 Paris</a:t>
            </a:r>
          </a:p>
          <a:p>
            <a:pPr marL="473048" lvl="1" indent="0" defTabSz="473048">
              <a:lnSpc>
                <a:spcPct val="120000"/>
              </a:lnSpc>
              <a:defRPr/>
            </a:pP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Medium Condensed"/>
              </a:rPr>
              <a:t>Tél : 01 56 08 54 23 </a:t>
            </a:r>
            <a:endParaRPr lang="fr-FR" sz="1089" dirty="0">
              <a:solidFill>
                <a:schemeClr val="bg1"/>
              </a:solidFill>
              <a:latin typeface="Jost" pitchFamily="2" charset="0"/>
              <a:ea typeface="Jost" pitchFamily="2" charset="0"/>
              <a:cs typeface="Minion Pro"/>
            </a:endParaRPr>
          </a:p>
          <a:p>
            <a:pPr marL="473048" lvl="1" indent="0" defTabSz="473048">
              <a:lnSpc>
                <a:spcPct val="120000"/>
              </a:lnSpc>
              <a:defRPr/>
            </a:pP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Medium Condensed"/>
              </a:rPr>
              <a:t>Mail : </a:t>
            </a: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Medium Condensed"/>
                <a:hlinkClick r:id="rId6"/>
              </a:rPr>
              <a:t>formation@delcoop.fr</a:t>
            </a:r>
            <a:endParaRPr lang="fr-FR" sz="1089" spc="9" dirty="0">
              <a:solidFill>
                <a:schemeClr val="bg1"/>
              </a:solidFill>
              <a:latin typeface="Jost" pitchFamily="2" charset="0"/>
              <a:ea typeface="Jost" pitchFamily="2" charset="0"/>
              <a:cs typeface="Helvetica (T1) Medium Condensed"/>
            </a:endParaRPr>
          </a:p>
          <a:p>
            <a:pPr marL="473048" lvl="1" indent="0" defTabSz="473048">
              <a:lnSpc>
                <a:spcPct val="120000"/>
              </a:lnSpc>
              <a:defRPr/>
            </a:pP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Bold Condensed"/>
                <a:hlinkClick r:id="rId7"/>
              </a:rPr>
              <a:t>www.delcoop.fr</a:t>
            </a:r>
            <a:endParaRPr lang="fr-FR" sz="1089" spc="9" dirty="0">
              <a:solidFill>
                <a:schemeClr val="bg1"/>
              </a:solidFill>
              <a:latin typeface="Jost" pitchFamily="2" charset="0"/>
              <a:ea typeface="Jost" pitchFamily="2" charset="0"/>
              <a:cs typeface="Minion Pro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26C574-1130-4B40-A731-C0684F6DB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152" y="1876815"/>
            <a:ext cx="8719011" cy="11228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fr-FR" sz="2800" kern="1200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Jost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72F35FEB-7202-4A90-8C47-054CE5593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152" y="3145438"/>
            <a:ext cx="8719011" cy="906370"/>
          </a:xfrm>
        </p:spPr>
        <p:txBody>
          <a:bodyPr>
            <a:normAutofit/>
          </a:bodyPr>
          <a:lstStyle>
            <a:lvl1pPr marL="0" indent="0" algn="l">
              <a:buNone/>
              <a:defRPr lang="fr-FR" sz="1600" kern="1200" dirty="0">
                <a:solidFill>
                  <a:srgbClr val="58595B"/>
                </a:solidFill>
                <a:latin typeface="Jost" pitchFamily="2" charset="0"/>
                <a:ea typeface="Jost" pitchFamily="2" charset="0"/>
                <a:cs typeface="Jost" pitchFamily="2" charset="0"/>
              </a:defRPr>
            </a:lvl1pPr>
            <a:lvl2pPr marL="41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260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5A3AA1B7-F9F8-40B1-BFCE-7A7161D8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16">
                <a:solidFill>
                  <a:srgbClr val="58595B"/>
                </a:solidFill>
                <a:latin typeface="Arial Nova Light" panose="020B0304020202020204" pitchFamily="34" charset="0"/>
                <a:ea typeface="Jost" pitchFamily="2" charset="0"/>
                <a:cs typeface="+mn-cs"/>
              </a:defRPr>
            </a:lvl1pPr>
          </a:lstStyle>
          <a:p>
            <a:pPr>
              <a:defRPr/>
            </a:pPr>
            <a:r>
              <a:rPr lang="nn-NO"/>
              <a:t>DEL&amp;COOP' | 154 Boulevard Haussmann | 75008 PARIS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163C3415-4289-49EA-AAC3-C5913D16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>
            <a:lvl1pPr algn="r" eaLnBrk="1" hangingPunct="1">
              <a:defRPr sz="816">
                <a:solidFill>
                  <a:srgbClr val="58595B"/>
                </a:solidFill>
                <a:latin typeface="Arial Nova Light" panose="020B0304020202020204" pitchFamily="34" charset="0"/>
                <a:ea typeface="Jost" pitchFamily="2" charset="0"/>
              </a:defRPr>
            </a:lvl1pPr>
          </a:lstStyle>
          <a:p>
            <a:pPr>
              <a:defRPr/>
            </a:pPr>
            <a:fld id="{395C322F-79D5-46FD-99CF-22988B18773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3DD1D9C-4ED3-4746-B213-8F7A00E47FFE}"/>
              </a:ext>
            </a:extLst>
          </p:cNvPr>
          <p:cNvSpPr/>
          <p:nvPr userDrawn="1"/>
        </p:nvSpPr>
        <p:spPr>
          <a:xfrm>
            <a:off x="77788" y="239713"/>
            <a:ext cx="9905198" cy="576262"/>
          </a:xfrm>
          <a:prstGeom prst="roundRect">
            <a:avLst>
              <a:gd name="adj" fmla="val 33584"/>
            </a:avLst>
          </a:prstGeom>
          <a:solidFill>
            <a:srgbClr val="F582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>
              <a:defRPr/>
            </a:pPr>
            <a:endParaRPr lang="fr-FR"/>
          </a:p>
        </p:txBody>
      </p:sp>
      <p:pic>
        <p:nvPicPr>
          <p:cNvPr id="12" name="Image 9">
            <a:extLst>
              <a:ext uri="{FF2B5EF4-FFF2-40B4-BE49-F238E27FC236}">
                <a16:creationId xmlns:a16="http://schemas.microsoft.com/office/drawing/2014/main" id="{48ABE4BB-82F0-4ECE-9935-AC216C5C50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"/>
          <a:stretch>
            <a:fillRect/>
          </a:stretch>
        </p:blipFill>
        <p:spPr bwMode="auto">
          <a:xfrm>
            <a:off x="10152062" y="0"/>
            <a:ext cx="203993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titre 9">
            <a:extLst>
              <a:ext uri="{FF2B5EF4-FFF2-40B4-BE49-F238E27FC236}">
                <a16:creationId xmlns:a16="http://schemas.microsoft.com/office/drawing/2014/main" id="{9108F769-EA01-40E8-894A-C17D6EBC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1800">
                <a:solidFill>
                  <a:schemeClr val="bg1"/>
                </a:solidFill>
                <a:latin typeface="Jost" pitchFamily="2" charset="0"/>
                <a:ea typeface="Jost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3CD3E3-08C1-4617-8962-DA1A8EB21374}"/>
              </a:ext>
            </a:extLst>
          </p:cNvPr>
          <p:cNvSpPr/>
          <p:nvPr userDrawn="1"/>
        </p:nvSpPr>
        <p:spPr>
          <a:xfrm>
            <a:off x="0" y="135374"/>
            <a:ext cx="610053" cy="80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3048">
              <a:defRPr/>
            </a:pPr>
            <a:endParaRPr lang="fr-FR" sz="1633"/>
          </a:p>
        </p:txBody>
      </p:sp>
      <p:pic>
        <p:nvPicPr>
          <p:cNvPr id="16" name="Picture 2" descr="C:\Users\climousin\Desktop\logo-HD.jpg">
            <a:extLst>
              <a:ext uri="{FF2B5EF4-FFF2-40B4-BE49-F238E27FC236}">
                <a16:creationId xmlns:a16="http://schemas.microsoft.com/office/drawing/2014/main" id="{F5AEB74E-3026-4730-8568-DAECE7B01D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347" y="4784725"/>
            <a:ext cx="12192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314BB0-6A80-4015-8EFE-B40EFC27AB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31875"/>
            <a:ext cx="10972800" cy="5108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101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028686D-66DE-4955-BFCF-AB417B374701}"/>
              </a:ext>
            </a:extLst>
          </p:cNvPr>
          <p:cNvSpPr txBox="1"/>
          <p:nvPr userDrawn="1"/>
        </p:nvSpPr>
        <p:spPr>
          <a:xfrm>
            <a:off x="0" y="-1"/>
            <a:ext cx="12192000" cy="1111250"/>
          </a:xfrm>
          <a:prstGeom prst="rect">
            <a:avLst/>
          </a:prstGeom>
          <a:solidFill>
            <a:srgbClr val="F58221"/>
          </a:solidFill>
        </p:spPr>
        <p:txBody>
          <a:bodyPr wrap="square" rtlCol="0">
            <a:noAutofit/>
          </a:bodyPr>
          <a:lstStyle/>
          <a:p>
            <a:pPr marL="288000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E426B88-C257-46F4-8C3C-57EECFF240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87019" y="56729"/>
            <a:ext cx="9850994" cy="100430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Jost" pitchFamily="2" charset="0"/>
                <a:ea typeface="Jost" pitchFamily="2" charset="0"/>
              </a:defRPr>
            </a:lvl1pPr>
            <a:lvl2pPr marL="457200" indent="0">
              <a:buNone/>
              <a:defRPr>
                <a:latin typeface="Jost" pitchFamily="2" charset="0"/>
                <a:ea typeface="Jost" pitchFamily="2" charset="0"/>
              </a:defRPr>
            </a:lvl2pPr>
            <a:lvl3pPr marL="914400" indent="0">
              <a:buNone/>
              <a:defRPr>
                <a:latin typeface="Jost" pitchFamily="2" charset="0"/>
                <a:ea typeface="Jost" pitchFamily="2" charset="0"/>
              </a:defRPr>
            </a:lvl3pPr>
            <a:lvl4pPr marL="1371600" indent="0">
              <a:buNone/>
              <a:defRPr>
                <a:latin typeface="Jost" pitchFamily="2" charset="0"/>
                <a:ea typeface="Jost" pitchFamily="2" charset="0"/>
              </a:defRPr>
            </a:lvl4pPr>
            <a:lvl5pPr marL="1828800" indent="0">
              <a:buNone/>
              <a:defRPr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113C402-FDD5-49EB-95EA-93C8887C32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729"/>
            <a:ext cx="1959990" cy="100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06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64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4" r:id="rId7"/>
    <p:sldLayoutId id="2147483662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EBF357A4-10A9-4EEE-8EA5-4DD203361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7438" y="4547716"/>
            <a:ext cx="3402581" cy="17653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fr-FR" sz="1600" b="1" dirty="0">
                <a:solidFill>
                  <a:srgbClr val="F58221"/>
                </a:solidFill>
                <a:latin typeface="Jost"/>
              </a:rPr>
              <a:t>Votre contact</a:t>
            </a:r>
            <a:br>
              <a:rPr lang="fr-FR" sz="1600" dirty="0"/>
            </a:br>
            <a:r>
              <a:rPr lang="fr-FR" sz="1600" dirty="0">
                <a:latin typeface="Jost"/>
              </a:rPr>
              <a:t>Myriam Roué</a:t>
            </a:r>
            <a:br>
              <a:rPr lang="fr-FR" sz="1600" dirty="0"/>
            </a:br>
            <a:r>
              <a:rPr lang="fr-FR" sz="1600" dirty="0">
                <a:latin typeface="Jost"/>
              </a:rPr>
              <a:t>Cheffe de projet formation &amp; conseil </a:t>
            </a:r>
            <a:br>
              <a:rPr lang="fr-FR" sz="1600" dirty="0"/>
            </a:br>
            <a:r>
              <a:rPr lang="fr-FR" sz="1600" dirty="0">
                <a:latin typeface="Jost"/>
              </a:rPr>
              <a:t>roue@delcoop.fr</a:t>
            </a:r>
            <a:br>
              <a:rPr lang="fr-FR" sz="1600" dirty="0"/>
            </a:br>
            <a:r>
              <a:rPr lang="fr-FR" sz="1600" dirty="0">
                <a:latin typeface="Jost"/>
              </a:rPr>
              <a:t>06.79.11.78.27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647895-E39C-4A94-836A-49C72FDDC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651" y="2154773"/>
            <a:ext cx="8719011" cy="1470025"/>
          </a:xfrm>
        </p:spPr>
        <p:txBody>
          <a:bodyPr>
            <a:normAutofit/>
          </a:bodyPr>
          <a:lstStyle/>
          <a:p>
            <a:r>
              <a:rPr lang="fr-FR" dirty="0"/>
              <a:t>Définir, déployer et animer une démarche RSE </a:t>
            </a:r>
            <a:br>
              <a:rPr lang="fr-FR" dirty="0"/>
            </a:br>
            <a:r>
              <a:rPr lang="fr-FR" dirty="0"/>
              <a:t>dans un organisme de logement social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A36093D-EE90-46E8-B69C-181711829516}"/>
              </a:ext>
            </a:extLst>
          </p:cNvPr>
          <p:cNvSpPr txBox="1"/>
          <p:nvPr/>
        </p:nvSpPr>
        <p:spPr>
          <a:xfrm>
            <a:off x="2152650" y="3783355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58221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Promotion </a:t>
            </a:r>
            <a:r>
              <a:rPr lang="fr-FR" sz="2800" dirty="0">
                <a:solidFill>
                  <a:srgbClr val="F58221"/>
                </a:solidFill>
                <a:latin typeface="Jost" pitchFamily="2" charset="0"/>
                <a:ea typeface="Jost" pitchFamily="2" charset="0"/>
              </a:rPr>
              <a:t>Février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58221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 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9710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9969" y="982526"/>
            <a:ext cx="11399095" cy="341632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❏ Madame            ❏ Monsieur</a:t>
            </a:r>
          </a:p>
          <a:p>
            <a:r>
              <a:rPr lang="fr-FR" dirty="0"/>
              <a:t>NOM:  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PRÉNOM:..................................................................................................................................................................................DATE DE NAISSANCE : 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Téléphone :……………………………………………………………Mail :……………………………………………………………………………………...........</a:t>
            </a:r>
          </a:p>
          <a:p>
            <a:r>
              <a:rPr lang="fr-FR" dirty="0"/>
              <a:t>SITUATION PROFESSIONNELLE :  </a:t>
            </a:r>
          </a:p>
          <a:p>
            <a:r>
              <a:rPr lang="fr-FR" dirty="0"/>
              <a:t>Salarié ❏      En recherche d’emploi ❏     Autre ❏   à préciser : .......................................................................................................</a:t>
            </a:r>
          </a:p>
          <a:p>
            <a:r>
              <a:rPr lang="fr-FR" dirty="0"/>
              <a:t>Employeur et poste occupé (le cas échéant) : …………………………………………………………………………………………………………………………….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3D5AB9DC-FADF-4F86-990B-3F3BED14B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7485" y="4550087"/>
            <a:ext cx="11399095" cy="1754326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Décrivez votre situation professionnelle actuelle (précisez si vous avez des missions en lien avec la RSE) : 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</a:t>
            </a:r>
            <a:endParaRPr lang="fr-FR" dirty="0">
              <a:ea typeface="Calibri"/>
              <a:cs typeface="Calibri"/>
            </a:endParaRP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4283395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ABCFB13E-5470-45B4-AE1C-0E433EAF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7487" y="1467230"/>
            <a:ext cx="11854543" cy="2585323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Avez-vous déjà porté, dans le cadre de vos activités professionnelles, personnelles ou de votre formation initiale, des projets en lien avec la RSE ? Si oui, lesquels ?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fr-FR" dirty="0">
              <a:ea typeface="Calibri"/>
              <a:cs typeface="Calibri"/>
            </a:endParaRP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fr-FR" dirty="0">
              <a:ea typeface="Calibri"/>
              <a:cs typeface="Calibri"/>
            </a:endParaRP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08031" y="1034675"/>
            <a:ext cx="9846128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955" indent="-6350">
              <a:lnSpc>
                <a:spcPct val="110000"/>
              </a:lnSpc>
              <a:spcAft>
                <a:spcPts val="1275"/>
              </a:spcAft>
            </a:pPr>
            <a:r>
              <a:rPr lang="fr-FR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Veuillez nous joindre un CV à jour (expériences professionnelles, diplômes et formations suivies)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8134" y="4240716"/>
            <a:ext cx="11854543" cy="2031325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Dans quelle mesure ce parcours s’inscrit-il dans vos projets professionnels ?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</a:t>
            </a:r>
            <a:endParaRPr lang="fr-FR" dirty="0">
              <a:ea typeface="Calibri"/>
              <a:cs typeface="Calibri"/>
            </a:endParaRP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fr-FR" dirty="0">
              <a:ea typeface="Calibri"/>
              <a:cs typeface="Calibri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211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ABCFB13E-5470-45B4-AE1C-0E433EAF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1020" y="1478674"/>
            <a:ext cx="11854543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Qu’attendez-vous de ce parcours de formation ?  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21020" y="3771026"/>
            <a:ext cx="11854543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Votre organisme est-il engagé dans une démarche RSE ou en a-t-il le projet ? Le cas échéant, quelle est / pourrait être votre contribution à cette démarche ?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48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ABCFB13E-5470-45B4-AE1C-0E433EAF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1019" y="1097577"/>
            <a:ext cx="11854543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Décrivez en quelques mots les projets que vous avez été amené.e à piloter au sein de votre organisme ou dans le cadre de vos expériences passées, leur nature et leurs modalités de mise en œuvre (pilotage, outils de gestion de projet…). 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21020" y="3771026"/>
            <a:ext cx="11854543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Avez-vous déjà suivi des formations en lien avec la RSE ? Le cas échéant, qu’en avez-vous retiré et que souhaitez-vous approfondir ?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4203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654FF06A-A0F9-426C-A733-0C11BB5A3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0633" y="3676590"/>
            <a:ext cx="11852638" cy="1754326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Êtes-vous en situation de handicap ? Oui ❏      Non ❏ </a:t>
            </a:r>
          </a:p>
          <a:p>
            <a:r>
              <a:rPr lang="fr-FR" dirty="0"/>
              <a:t>En cas de réponse positive, vous êtes </a:t>
            </a:r>
            <a:r>
              <a:rPr lang="fr-FR" dirty="0" err="1"/>
              <a:t>invité.e</a:t>
            </a:r>
            <a:r>
              <a:rPr lang="fr-FR" dirty="0"/>
              <a:t> à prendre contact avec Nadège Renier, référente handicap : renier@delcoop.fr</a:t>
            </a:r>
          </a:p>
          <a:p>
            <a:endParaRPr lang="fr-FR" dirty="0"/>
          </a:p>
          <a:p>
            <a:r>
              <a:rPr lang="fr-FR" dirty="0"/>
              <a:t>Avez-vous un régime alimentaire particulier ? Oui ❏      Non ❏ </a:t>
            </a:r>
          </a:p>
          <a:p>
            <a:r>
              <a:rPr lang="fr-FR" dirty="0"/>
              <a:t>Si oui, préciser……………………………………………………………………………………………………………………………………………………………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8728" y="1339935"/>
            <a:ext cx="11854543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Avez-vous suivi des formations DEL&amp;COOP’ ces dernières années ? Si oui précisez lesquelles. 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901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DCFCEDC3-2878-4A15-9640-540F1142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8728" y="1848768"/>
            <a:ext cx="11893401" cy="38164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58221"/>
                </a:solidFill>
              </a:rPr>
              <a:t>ENTREPRISE ou ORGANISME</a:t>
            </a:r>
          </a:p>
          <a:p>
            <a:endParaRPr lang="fr-FR" sz="1600" dirty="0">
              <a:solidFill>
                <a:srgbClr val="F58221"/>
              </a:solidFill>
            </a:endParaRPr>
          </a:p>
          <a:p>
            <a:r>
              <a:rPr lang="fr-FR" sz="1600" dirty="0"/>
              <a:t>Nom : …………………………………………………………………………………………………………………………………………………………………………………...........................</a:t>
            </a:r>
          </a:p>
          <a:p>
            <a:r>
              <a:rPr lang="fr-FR" sz="1600" dirty="0"/>
              <a:t>N° de SIRET (obligatoire) :…………………………….....................................................                                        Privé ❏     Public ❏ </a:t>
            </a:r>
          </a:p>
          <a:p>
            <a:r>
              <a:rPr lang="fr-FR" sz="1600" dirty="0"/>
              <a:t>Adresse du siège social :  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sz="1600" dirty="0"/>
              <a:t>Code postal:..................................................Ville : ..............................................................................................................................................</a:t>
            </a:r>
          </a:p>
          <a:p>
            <a:r>
              <a:rPr lang="fr-FR" sz="1600" dirty="0"/>
              <a:t>Téléphone : ………………………………………………………………………</a:t>
            </a:r>
            <a:endParaRPr lang="fr-FR" dirty="0"/>
          </a:p>
          <a:p>
            <a:endParaRPr lang="fr-FR" sz="1600" dirty="0">
              <a:solidFill>
                <a:srgbClr val="F58221"/>
              </a:solidFill>
            </a:endParaRPr>
          </a:p>
          <a:p>
            <a:r>
              <a:rPr lang="fr-FR" sz="1600" dirty="0">
                <a:solidFill>
                  <a:srgbClr val="F58221"/>
                </a:solidFill>
              </a:rPr>
              <a:t>CONTACTS</a:t>
            </a:r>
          </a:p>
          <a:p>
            <a:r>
              <a:rPr lang="fr-FR" sz="1600" dirty="0"/>
              <a:t>Responsable formation (nom, prénom) :………………………………………………………………………………………………………………………….............................</a:t>
            </a:r>
          </a:p>
          <a:p>
            <a:r>
              <a:rPr lang="fr-FR" sz="1600" dirty="0"/>
              <a:t>Téléphone :…………………………………………………………Mail :……………………………………………………………………………………………………………...................</a:t>
            </a:r>
          </a:p>
          <a:p>
            <a:r>
              <a:rPr lang="fr-FR" sz="1600" dirty="0"/>
              <a:t>Gestion administrative de la formation (nom, prénom) :………………………………………………………………………………………........................................</a:t>
            </a:r>
          </a:p>
          <a:p>
            <a:r>
              <a:rPr lang="fr-FR" sz="1600" dirty="0"/>
              <a:t>Téléphone :…………………………………………………………Mail :……………………………………………………………………………………………………………...................</a:t>
            </a:r>
          </a:p>
          <a:p>
            <a:r>
              <a:rPr lang="fr-FR" sz="1600" dirty="0"/>
              <a:t>Contact facturation (nom, prénom) :…………………………………………………………………………………………………………………………………………..................</a:t>
            </a:r>
          </a:p>
          <a:p>
            <a:r>
              <a:rPr lang="fr-FR" sz="1600" dirty="0"/>
              <a:t>Téléphone : …………………………………………………………Mail</a:t>
            </a:r>
            <a:r>
              <a:rPr lang="fr-FR" dirty="0"/>
              <a:t> : ……………………………………………………………………………………………………………..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04157" y="1355271"/>
            <a:ext cx="1118507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/>
                </a:solidFill>
              </a:rPr>
              <a:t>Veuillez compléter la rubrique suivante si votre employeur finance en totalité ou en partie les frais de formation </a:t>
            </a:r>
          </a:p>
        </p:txBody>
      </p:sp>
    </p:spTree>
    <p:extLst>
      <p:ext uri="{BB962C8B-B14F-4D97-AF65-F5344CB8AC3E}">
        <p14:creationId xmlns:p14="http://schemas.microsoft.com/office/powerpoint/2010/main" val="3245834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638639AA-1AAE-4B42-8634-6B670B175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8728" y="1389479"/>
            <a:ext cx="11854543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58221"/>
                </a:solidFill>
              </a:rPr>
              <a:t>PLAN DE FINANCEMENT PREVISIONNEL</a:t>
            </a:r>
          </a:p>
          <a:p>
            <a:endParaRPr lang="fr-FR" sz="1600" dirty="0">
              <a:solidFill>
                <a:schemeClr val="accent2"/>
              </a:solidFill>
            </a:endParaRPr>
          </a:p>
          <a:p>
            <a:r>
              <a:rPr lang="fr-FR" sz="1600" dirty="0"/>
              <a:t>Montant total de la formation : 4800 € TTC.</a:t>
            </a:r>
          </a:p>
          <a:p>
            <a:endParaRPr lang="fr-FR" sz="1600" dirty="0"/>
          </a:p>
          <a:p>
            <a:r>
              <a:rPr lang="fr-FR" sz="1600" dirty="0"/>
              <a:t>Financement entreprise :  Total ❏  Partiel ❏        Montant: ………………………      </a:t>
            </a:r>
          </a:p>
          <a:p>
            <a:r>
              <a:rPr lang="fr-FR" sz="1600" dirty="0"/>
              <a:t>Financement candidat :     Total ❏  Partiel ❏        Montant : ……………………</a:t>
            </a:r>
          </a:p>
          <a:p>
            <a:r>
              <a:rPr lang="fr-FR" sz="1600" dirty="0"/>
              <a:t>Organisme financeur :       Total ❏  Partiel ❏        Montant: ………………………</a:t>
            </a:r>
          </a:p>
          <a:p>
            <a:endParaRPr lang="fr-FR" sz="1600" dirty="0"/>
          </a:p>
          <a:p>
            <a:r>
              <a:rPr lang="fr-FR" sz="1600" dirty="0"/>
              <a:t>La signature apposée ci-dessous vaut acceptation des conditions générales de vente (voir pages 17 à 19). 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851706"/>
              </p:ext>
            </p:extLst>
          </p:nvPr>
        </p:nvGraphicFramePr>
        <p:xfrm>
          <a:off x="1186595" y="4887102"/>
          <a:ext cx="9399994" cy="1540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9997">
                  <a:extLst>
                    <a:ext uri="{9D8B030D-6E8A-4147-A177-3AD203B41FA5}">
                      <a16:colId xmlns:a16="http://schemas.microsoft.com/office/drawing/2014/main" val="4037640957"/>
                    </a:ext>
                  </a:extLst>
                </a:gridCol>
                <a:gridCol w="4699997">
                  <a:extLst>
                    <a:ext uri="{9D8B030D-6E8A-4147-A177-3AD203B41FA5}">
                      <a16:colId xmlns:a16="http://schemas.microsoft.com/office/drawing/2014/main" val="3656809387"/>
                    </a:ext>
                  </a:extLst>
                </a:gridCol>
              </a:tblGrid>
              <a:tr h="1540974">
                <a:tc>
                  <a:txBody>
                    <a:bodyPr/>
                    <a:lstStyle/>
                    <a:p>
                      <a:pPr marL="268605" indent="-6350" algn="ctr"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endParaRPr lang="fr-FR" sz="1800" dirty="0">
                        <a:solidFill>
                          <a:srgbClr val="18171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438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74955" indent="-6350" algn="l">
                        <a:lnSpc>
                          <a:spcPct val="110000"/>
                        </a:lnSpc>
                        <a:spcAft>
                          <a:spcPts val="1275"/>
                        </a:spcAft>
                      </a:pPr>
                      <a:endParaRPr lang="fr-FR" sz="1600" dirty="0">
                        <a:solidFill>
                          <a:srgbClr val="18171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4384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43200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257441" y="4941141"/>
            <a:ext cx="4629151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Pour l’organisme (nom du signataire, date, signature et tampon)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095999" y="4941141"/>
            <a:ext cx="3791414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Pour le candidat (nom, prénom, date et signature)</a:t>
            </a:r>
          </a:p>
        </p:txBody>
      </p:sp>
    </p:spTree>
    <p:extLst>
      <p:ext uri="{BB962C8B-B14F-4D97-AF65-F5344CB8AC3E}">
        <p14:creationId xmlns:p14="http://schemas.microsoft.com/office/powerpoint/2010/main" val="12868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B2AD1A83-1CDD-46E6-A706-510854DC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640" y="1031875"/>
            <a:ext cx="7094720" cy="516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11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211F7149-9C3F-4583-8C08-DC7F53F3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538" y="1031875"/>
            <a:ext cx="7156923" cy="505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9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19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2F36092-C095-4ED8-A2BA-C186BB94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879" y="943074"/>
            <a:ext cx="7119501" cy="50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8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0053" y="1031875"/>
            <a:ext cx="10971894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INTRODUCTION | OBJECTIFS, PREREQUIS ET MODALITES DU PARCOURS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Objectifs</a:t>
            </a:r>
          </a:p>
          <a:p>
            <a:pPr>
              <a:lnSpc>
                <a:spcPct val="12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Une formation professionnalisante, dont la finalité est de permettre aux participants :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d’acquérir une vision globale  des sujets RSE pour un bailleur social grâce à des apports théoriques,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prendre en main des outils à visée opérationnelle pour être plus efficace au quotidien,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favoriser l’échange de pratiques entre pairs,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travailler à l’élaboration, l’actualisation ou la refonte de la stratégie RSE de son organisme au travers du dossier final.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Prérequis 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Formation initiale Bac ou équivalent et expérience professionnelle de 2 ans minimum dans le secteur de l’habitat social. </a:t>
            </a:r>
          </a:p>
          <a:p>
            <a:pPr marL="288000" lvl="1">
              <a:lnSpc>
                <a:spcPct val="120000"/>
              </a:lnSpc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Des dérogations pourront être accordées sous certaines conditions.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Volonté d’évoluer vers des missions RSE dans son organisme ou d’accroître ses compétences dans ce domaine.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Modalités pratiques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Un parcours de 8 jours répartis sur 5 mois pour permettre aux participants de concilier activité professionnelle et formation. 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Ce parcours se déroule en présentiel dans nos locaux : 154 boulevard Haussmann, bât. B, 75008 PARIS.  </a:t>
            </a:r>
          </a:p>
          <a:p>
            <a:pPr>
              <a:lnSpc>
                <a:spcPct val="12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   Il pourrait être adapté et organisé totalement ou partiellement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à distance en fonction d’aléas sanitaires, climatiques, sociaux…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Horaires : 09h00-12h30 / 13h30-17h00.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 dirty="0"/>
              <a:t>DEL&amp;COOP' | 154 Boulevard Haussmann | 75008 PARIS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84DB22BF-5DD5-4683-BC41-5126B580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</p:spTree>
    <p:extLst>
      <p:ext uri="{BB962C8B-B14F-4D97-AF65-F5344CB8AC3E}">
        <p14:creationId xmlns:p14="http://schemas.microsoft.com/office/powerpoint/2010/main" val="155404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F6AD7F-4613-414A-B223-E3C38AC30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416" y="1801401"/>
            <a:ext cx="8719011" cy="1122813"/>
          </a:xfrm>
        </p:spPr>
        <p:txBody>
          <a:bodyPr/>
          <a:lstStyle/>
          <a:p>
            <a:r>
              <a:rPr lang="fr-FR" dirty="0"/>
              <a:t>Votre contact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C43346-2E37-4C7A-8FC3-1BDEF6D39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8416" y="2686640"/>
            <a:ext cx="8719011" cy="12897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1500">
                <a:latin typeface="Jost"/>
              </a:rPr>
              <a:t>Myriam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/>
              </a:rPr>
              <a:t> </a:t>
            </a:r>
            <a:r>
              <a:rPr lang="fr-FR" sz="1500">
                <a:latin typeface="Jost"/>
              </a:rPr>
              <a:t>Roué</a:t>
            </a:r>
            <a:br>
              <a:rPr lang="fr-FR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Jost" pitchFamily="2" charset="0"/>
                <a:ea typeface="Jost" pitchFamily="2" charset="0"/>
              </a:rPr>
            </a:b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/>
              </a:rPr>
              <a:t>Cheffe de projet formation</a:t>
            </a:r>
            <a:r>
              <a:rPr lang="fr-FR" sz="1500">
                <a:latin typeface="Jost"/>
              </a:rPr>
              <a:t> &amp; conseil</a:t>
            </a:r>
            <a:br>
              <a:rPr lang="fr-FR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Jost" pitchFamily="2" charset="0"/>
                <a:ea typeface="Jost" pitchFamily="2" charset="0"/>
              </a:rPr>
            </a:br>
            <a:r>
              <a:rPr lang="fr-FR" sz="1500">
                <a:latin typeface="Jost"/>
              </a:rPr>
              <a:t>roue@delcoop.fr</a:t>
            </a:r>
            <a:br>
              <a:rPr lang="fr-FR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Jost" pitchFamily="2" charset="0"/>
                <a:ea typeface="Jost" pitchFamily="2" charset="0"/>
              </a:rPr>
            </a:b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/>
              </a:rPr>
              <a:t>06.7</a:t>
            </a:r>
            <a:r>
              <a:rPr lang="fr-FR" sz="1500">
                <a:latin typeface="Jost"/>
              </a:rPr>
              <a:t>9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/>
              </a:rPr>
              <a:t>.</a:t>
            </a:r>
            <a:r>
              <a:rPr lang="fr-FR" sz="1500">
                <a:latin typeface="Jost"/>
              </a:rPr>
              <a:t>1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/>
              </a:rPr>
              <a:t>1.</a:t>
            </a:r>
            <a:r>
              <a:rPr lang="fr-FR" sz="1500">
                <a:latin typeface="Jost"/>
              </a:rPr>
              <a:t>78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/>
              </a:rPr>
              <a:t>.2</a:t>
            </a:r>
            <a:r>
              <a:rPr lang="fr-FR" sz="1500">
                <a:latin typeface="Jost"/>
              </a:rPr>
              <a:t>7</a:t>
            </a:r>
            <a:endParaRPr lang="fr-FR">
              <a:latin typeface="Jos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33590-301C-383E-259F-E5725F06D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219" y="2573130"/>
            <a:ext cx="857737" cy="128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2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4A2E4265-E0B8-4F2C-A8D1-CE4052E05E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09600" y="1031875"/>
            <a:ext cx="10972801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PROGRAMME I OBJECTIFS GÉNÉRAUX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EF95DA3-1203-4DB8-B0C4-DC4BC432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851224743"/>
              </p:ext>
            </p:extLst>
          </p:nvPr>
        </p:nvGraphicFramePr>
        <p:xfrm>
          <a:off x="1261607" y="1732674"/>
          <a:ext cx="9668787" cy="436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299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09599" y="1031875"/>
            <a:ext cx="10972801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PROGRAMME I OBJECTIFS DÉTAILLÉS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DA6DBB56-62BF-4448-BFA2-E9803467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noProof="0" dirty="0"/>
              <a:t>Définir, déployer et animer une démarche RSE dans un organisme de logement social</a:t>
            </a:r>
            <a:endParaRPr lang="fr-FR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637411202"/>
              </p:ext>
            </p:extLst>
          </p:nvPr>
        </p:nvGraphicFramePr>
        <p:xfrm>
          <a:off x="919253" y="1722967"/>
          <a:ext cx="10353492" cy="421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839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09599" y="1031875"/>
            <a:ext cx="10972801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PROGRAMME I OBJECTIFS DÉTAILLÉS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DA6DBB56-62BF-4448-BFA2-E9803467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noProof="0" dirty="0"/>
              <a:t>Définir, déployer et animer une démarche RSE dans un organisme de logement social</a:t>
            </a:r>
            <a:endParaRPr lang="fr-FR" dirty="0"/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9A52DDBB-948E-4A10-B314-87A62F488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243978"/>
              </p:ext>
            </p:extLst>
          </p:nvPr>
        </p:nvGraphicFramePr>
        <p:xfrm>
          <a:off x="929999" y="1722967"/>
          <a:ext cx="10332000" cy="421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36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09599" y="1031875"/>
            <a:ext cx="10972801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PROGRAMME I OBJECTIFS DÉTAILLÉS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DA6DBB56-62BF-4448-BFA2-E9803467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noProof="0" dirty="0"/>
              <a:t>Définir, déployer et animer une démarche RSE dans un organisme de logement social</a:t>
            </a:r>
            <a:endParaRPr lang="fr-FR" dirty="0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50083862-F7E9-40E1-AF19-D4103B122B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209704"/>
              </p:ext>
            </p:extLst>
          </p:nvPr>
        </p:nvGraphicFramePr>
        <p:xfrm>
          <a:off x="929999" y="1722967"/>
          <a:ext cx="10332000" cy="2765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854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9600" y="1031876"/>
            <a:ext cx="10972347" cy="51085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NOTRE EQUIPE PÉDAGOGIQUE</a:t>
            </a:r>
          </a:p>
          <a:p>
            <a:r>
              <a:rPr lang="fr-FR" dirty="0"/>
              <a:t> 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3CB61BC2-E534-40C7-B643-25826991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9A657AD-78CB-907F-3433-726654B1A9A2}"/>
              </a:ext>
            </a:extLst>
          </p:cNvPr>
          <p:cNvSpPr/>
          <p:nvPr/>
        </p:nvSpPr>
        <p:spPr>
          <a:xfrm>
            <a:off x="1401505" y="3782684"/>
            <a:ext cx="5391054" cy="1862983"/>
          </a:xfrm>
          <a:prstGeom prst="roundRect">
            <a:avLst/>
          </a:prstGeom>
          <a:solidFill>
            <a:srgbClr val="F4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003446" y="1950923"/>
            <a:ext cx="125578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>
                <a:solidFill>
                  <a:schemeClr val="accent1">
                    <a:lumMod val="50000"/>
                  </a:schemeClr>
                </a:solidFill>
              </a:rPr>
              <a:t>Référente pédagogique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1474" y="3945477"/>
            <a:ext cx="5071116" cy="1537397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B2CCBE1-6640-4730-942F-395E3ABED7E7}"/>
              </a:ext>
            </a:extLst>
          </p:cNvPr>
          <p:cNvSpPr/>
          <p:nvPr/>
        </p:nvSpPr>
        <p:spPr>
          <a:xfrm>
            <a:off x="5607595" y="1375127"/>
            <a:ext cx="5638669" cy="1963646"/>
          </a:xfrm>
          <a:prstGeom prst="roundRect">
            <a:avLst/>
          </a:prstGeom>
          <a:solidFill>
            <a:srgbClr val="F4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 r="1590"/>
          <a:stretch/>
        </p:blipFill>
        <p:spPr>
          <a:xfrm>
            <a:off x="5802808" y="1488595"/>
            <a:ext cx="5238572" cy="178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4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9600" y="1031875"/>
            <a:ext cx="10972348" cy="51085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CALENDRIER DU PARCOURS</a:t>
            </a:r>
          </a:p>
          <a:p>
            <a:pPr algn="ctr"/>
            <a:endParaRPr lang="fr-FR" sz="24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endParaRPr lang="fr-FR" sz="24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59B936DF-1B7B-4180-9F4E-67BEF681E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9599" y="3586162"/>
            <a:ext cx="10972348" cy="23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VALIDATION DU PARCOURS</a:t>
            </a:r>
          </a:p>
          <a:p>
            <a:pPr algn="just"/>
            <a:endParaRPr lang="fr-FR" sz="1400" b="1" dirty="0"/>
          </a:p>
          <a:p>
            <a:pPr algn="just"/>
            <a:r>
              <a:rPr lang="fr-FR" sz="1400" u="sng" dirty="0"/>
              <a:t>Pour valider la formation, le participant  doit remplir les conditions suivantes :  </a:t>
            </a:r>
          </a:p>
          <a:p>
            <a:pPr marL="171450" indent="-171450" eaLnBrk="1" hangingPunct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cs typeface="Arial" panose="020B0604020202020204" pitchFamily="34" charset="0"/>
              </a:rPr>
              <a:t>Avoir respecté l’obligation d’assiduité (deux journées d’absence maximum autorisées) </a:t>
            </a:r>
          </a:p>
          <a:p>
            <a:pPr marL="171450" indent="-171450" eaLnBrk="1" hangingPunct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cs typeface="Arial" panose="020B0604020202020204" pitchFamily="34" charset="0"/>
              </a:rPr>
              <a:t>Avoir satisfait aux conditions de validation du parcours : dossier individuel à présenter devant un jury de professionnels à l’issue de la formation (la rédaction du dossier individuel nécessite un travail régulier en dehors des jours de formation).</a:t>
            </a:r>
            <a:endParaRPr lang="fr-FR" altLang="fr-FR" sz="1400" dirty="0"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fr-FR" altLang="fr-FR" sz="1400" dirty="0"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1400" dirty="0">
                <a:cs typeface="Arial" panose="020B0604020202020204" pitchFamily="34" charset="0"/>
              </a:rPr>
              <a:t>À l’issue de la soutenance finale, DEL&amp;COOP’ déterminera si les compétences ont été acquises (ou non) et délivrera au candidat, </a:t>
            </a:r>
            <a:br>
              <a:rPr lang="fr-FR" altLang="fr-FR" sz="1400" dirty="0">
                <a:cs typeface="Arial" panose="020B0604020202020204" pitchFamily="34" charset="0"/>
              </a:rPr>
            </a:br>
            <a:r>
              <a:rPr lang="fr-FR" altLang="fr-FR" sz="1400" dirty="0">
                <a:cs typeface="Arial" panose="020B0604020202020204" pitchFamily="34" charset="0"/>
              </a:rPr>
              <a:t>le cas échéant, une attestation de réussite.</a:t>
            </a:r>
          </a:p>
          <a:p>
            <a:pPr algn="just"/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518457"/>
              </p:ext>
            </p:extLst>
          </p:nvPr>
        </p:nvGraphicFramePr>
        <p:xfrm>
          <a:off x="722495" y="1581854"/>
          <a:ext cx="10746558" cy="130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319">
                  <a:extLst>
                    <a:ext uri="{9D8B030D-6E8A-4147-A177-3AD203B41FA5}">
                      <a16:colId xmlns:a16="http://schemas.microsoft.com/office/drawing/2014/main" val="3597297586"/>
                    </a:ext>
                  </a:extLst>
                </a:gridCol>
                <a:gridCol w="1343319">
                  <a:extLst>
                    <a:ext uri="{9D8B030D-6E8A-4147-A177-3AD203B41FA5}">
                      <a16:colId xmlns:a16="http://schemas.microsoft.com/office/drawing/2014/main" val="3287723822"/>
                    </a:ext>
                  </a:extLst>
                </a:gridCol>
                <a:gridCol w="1343319">
                  <a:extLst>
                    <a:ext uri="{9D8B030D-6E8A-4147-A177-3AD203B41FA5}">
                      <a16:colId xmlns:a16="http://schemas.microsoft.com/office/drawing/2014/main" val="1786984239"/>
                    </a:ext>
                  </a:extLst>
                </a:gridCol>
                <a:gridCol w="1343319">
                  <a:extLst>
                    <a:ext uri="{9D8B030D-6E8A-4147-A177-3AD203B41FA5}">
                      <a16:colId xmlns:a16="http://schemas.microsoft.com/office/drawing/2014/main" val="208497692"/>
                    </a:ext>
                  </a:extLst>
                </a:gridCol>
                <a:gridCol w="1313496">
                  <a:extLst>
                    <a:ext uri="{9D8B030D-6E8A-4147-A177-3AD203B41FA5}">
                      <a16:colId xmlns:a16="http://schemas.microsoft.com/office/drawing/2014/main" val="2097170559"/>
                    </a:ext>
                  </a:extLst>
                </a:gridCol>
                <a:gridCol w="1329216">
                  <a:extLst>
                    <a:ext uri="{9D8B030D-6E8A-4147-A177-3AD203B41FA5}">
                      <a16:colId xmlns:a16="http://schemas.microsoft.com/office/drawing/2014/main" val="1135445925"/>
                    </a:ext>
                  </a:extLst>
                </a:gridCol>
                <a:gridCol w="1347892">
                  <a:extLst>
                    <a:ext uri="{9D8B030D-6E8A-4147-A177-3AD203B41FA5}">
                      <a16:colId xmlns:a16="http://schemas.microsoft.com/office/drawing/2014/main" val="2004340466"/>
                    </a:ext>
                  </a:extLst>
                </a:gridCol>
                <a:gridCol w="1382678">
                  <a:extLst>
                    <a:ext uri="{9D8B030D-6E8A-4147-A177-3AD203B41FA5}">
                      <a16:colId xmlns:a16="http://schemas.microsoft.com/office/drawing/2014/main" val="1414674639"/>
                    </a:ext>
                  </a:extLst>
                </a:gridCol>
              </a:tblGrid>
              <a:tr h="60794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6420149"/>
                  </a:ext>
                </a:extLst>
              </a:tr>
              <a:tr h="6947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février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février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mars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mars</a:t>
                      </a:r>
                      <a:b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avril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mai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mai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baseline="0" dirty="0">
                          <a:latin typeface="Arial"/>
                          <a:cs typeface="Arial"/>
                        </a:rPr>
                        <a:t>9 juin</a:t>
                      </a:r>
                      <a:br>
                        <a:rPr lang="fr-FR" sz="1400" baseline="0" dirty="0">
                          <a:latin typeface="Arial"/>
                          <a:cs typeface="Arial"/>
                        </a:rPr>
                      </a:br>
                      <a:r>
                        <a:rPr lang="fr-FR" sz="1400" baseline="0" dirty="0">
                          <a:latin typeface="Arial"/>
                          <a:cs typeface="Arial"/>
                        </a:rPr>
                        <a:t>2026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3740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80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9600" y="1031875"/>
            <a:ext cx="10972347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9B2E00E-B8AF-492A-8008-A39E3FE2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Définir, déployer et animer une démarche RSE dans un organisme de logement social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072AE96-FED1-4F04-AA4E-110068ADC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DOSSIER DE CANDIDATURE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altLang="fr-FR" sz="20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À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retourner complété, signé et accompagné d’un CV à jour (incluant expériences professionnelles, diplômes et formations) par mail </a:t>
            </a:r>
            <a:br>
              <a:rPr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à </a:t>
            </a:r>
            <a:r>
              <a:rPr lang="fr-FR" altLang="fr-FR" sz="20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Myriam Roué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, </a:t>
            </a:r>
            <a:r>
              <a:rPr lang="fr-FR" altLang="fr-FR" sz="20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cheffe de projet formation &amp; conseil</a:t>
            </a:r>
            <a:endParaRPr lang="fr-FR" altLang="fr-FR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altLang="fr-FR" sz="2000" dirty="0">
                <a:latin typeface="Arial"/>
                <a:ea typeface="Calibri"/>
                <a:cs typeface="Arial"/>
              </a:rPr>
              <a:t>roue@delcoop.fr</a:t>
            </a:r>
            <a:br>
              <a:rPr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alt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fr-FR" altLang="fr-FR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Date limite de dépôt des dossiers de candidature :</a:t>
            </a:r>
            <a:r>
              <a:rPr kumimoji="0" lang="fr-FR" altLang="fr-FR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le </a:t>
            </a:r>
            <a:r>
              <a:rPr lang="fr-FR" altLang="fr-FR" sz="2000">
                <a:solidFill>
                  <a:srgbClr val="C00000"/>
                </a:solidFill>
                <a:latin typeface="Arial"/>
                <a:ea typeface="Calibri"/>
                <a:cs typeface="Arial"/>
              </a:rPr>
              <a:t>15 octobre </a:t>
            </a:r>
            <a:r>
              <a:rPr lang="fr-FR" altLang="fr-FR" sz="2000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2025</a:t>
            </a:r>
            <a:endParaRPr lang="fr-FR" altLang="fr-FR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(sous réserve de places disponibles)</a:t>
            </a:r>
          </a:p>
        </p:txBody>
      </p:sp>
    </p:spTree>
    <p:extLst>
      <p:ext uri="{BB962C8B-B14F-4D97-AF65-F5344CB8AC3E}">
        <p14:creationId xmlns:p14="http://schemas.microsoft.com/office/powerpoint/2010/main" val="25193208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2"/>
        </a:solidFill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F618AB03D6B141A228A68530128FE6" ma:contentTypeVersion="13" ma:contentTypeDescription="Crée un document." ma:contentTypeScope="" ma:versionID="4b492a2176f70a2936228fd5f6728626">
  <xsd:schema xmlns:xsd="http://www.w3.org/2001/XMLSchema" xmlns:xs="http://www.w3.org/2001/XMLSchema" xmlns:p="http://schemas.microsoft.com/office/2006/metadata/properties" xmlns:ns2="b9f071ca-9810-494d-98b1-957fdde8d720" xmlns:ns3="aea73aac-8e97-466d-9232-6b210a27d605" targetNamespace="http://schemas.microsoft.com/office/2006/metadata/properties" ma:root="true" ma:fieldsID="710380368b085bee0fe12f125aaf9225" ns2:_="" ns3:_="">
    <xsd:import namespace="b9f071ca-9810-494d-98b1-957fdde8d720"/>
    <xsd:import namespace="aea73aac-8e97-466d-9232-6b210a27d6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071ca-9810-494d-98b1-957fdde8d7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eb46974d-624a-4365-bb7d-acac037875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73aac-8e97-466d-9232-6b210a27d60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af0932-83d1-4fe3-83e3-2795f66e9bfd}" ma:internalName="TaxCatchAll" ma:showField="CatchAllData" ma:web="aea73aac-8e97-466d-9232-6b210a27d6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f071ca-9810-494d-98b1-957fdde8d720">
      <Terms xmlns="http://schemas.microsoft.com/office/infopath/2007/PartnerControls"/>
    </lcf76f155ced4ddcb4097134ff3c332f>
    <TaxCatchAll xmlns="aea73aac-8e97-466d-9232-6b210a27d60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BFCE63-D38E-4935-89EB-08761399D9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f071ca-9810-494d-98b1-957fdde8d720"/>
    <ds:schemaRef ds:uri="aea73aac-8e97-466d-9232-6b210a27d6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02FDB0-4299-4945-BB5B-E1CD71933DB7}">
  <ds:schemaRefs>
    <ds:schemaRef ds:uri="http://schemas.microsoft.com/office/2006/metadata/properties"/>
    <ds:schemaRef ds:uri="http://schemas.microsoft.com/office/infopath/2007/PartnerControls"/>
    <ds:schemaRef ds:uri="b9f071ca-9810-494d-98b1-957fdde8d720"/>
    <ds:schemaRef ds:uri="aea73aac-8e97-466d-9232-6b210a27d605"/>
  </ds:schemaRefs>
</ds:datastoreItem>
</file>

<file path=customXml/itemProps3.xml><?xml version="1.0" encoding="utf-8"?>
<ds:datastoreItem xmlns:ds="http://schemas.openxmlformats.org/officeDocument/2006/customXml" ds:itemID="{B028A651-A7F8-46DF-8F55-2C15D069AA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1804</Words>
  <Application>Microsoft Office PowerPoint</Application>
  <PresentationFormat>Grand écran</PresentationFormat>
  <Paragraphs>420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Arial Nova Light</vt:lpstr>
      <vt:lpstr>Calibri</vt:lpstr>
      <vt:lpstr>Calibri Light</vt:lpstr>
      <vt:lpstr>Jost</vt:lpstr>
      <vt:lpstr>Verdana</vt:lpstr>
      <vt:lpstr>Wingdings</vt:lpstr>
      <vt:lpstr>Thème Office</vt:lpstr>
      <vt:lpstr>Définir, déployer et animer une démarche RSE 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Votre 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Hélène BOULEY</dc:creator>
  <cp:lastModifiedBy>Myriam ROUE</cp:lastModifiedBy>
  <cp:revision>247</cp:revision>
  <cp:lastPrinted>2022-01-18T09:41:12Z</cp:lastPrinted>
  <dcterms:created xsi:type="dcterms:W3CDTF">2022-01-10T10:26:00Z</dcterms:created>
  <dcterms:modified xsi:type="dcterms:W3CDTF">2025-08-29T10:16:36Z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0x010100A3F618AB03D6B141A228A68530128FE6</vt:lpwstr>
  </property>
  <property fmtid="{D5CDD505-2E9C-101B-9397-08002B2CF9AE}" pid="3" name="MediaServiceImageTags">
    <vt:lpwstr/>
  </property>
</Properties>
</file>